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sldIdLst>
    <p:sldId id="400" r:id="rId2"/>
    <p:sldId id="392" r:id="rId3"/>
    <p:sldId id="298" r:id="rId4"/>
    <p:sldId id="333" r:id="rId5"/>
    <p:sldId id="335" r:id="rId6"/>
    <p:sldId id="406" r:id="rId7"/>
    <p:sldId id="404" r:id="rId8"/>
    <p:sldId id="401" r:id="rId9"/>
    <p:sldId id="405" r:id="rId10"/>
    <p:sldId id="407" r:id="rId11"/>
    <p:sldId id="408" r:id="rId12"/>
    <p:sldId id="409" r:id="rId13"/>
    <p:sldId id="413" r:id="rId14"/>
    <p:sldId id="411" r:id="rId15"/>
    <p:sldId id="412" r:id="rId16"/>
    <p:sldId id="399" r:id="rId17"/>
  </p:sldIdLst>
  <p:sldSz cx="12192000" cy="6858000"/>
  <p:notesSz cx="6808788" cy="99409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1C1"/>
    <a:srgbClr val="868686"/>
    <a:srgbClr val="FF7575"/>
    <a:srgbClr val="E8E8E8"/>
    <a:srgbClr val="FFFFFF"/>
    <a:srgbClr val="969696"/>
    <a:srgbClr val="4E4E4E"/>
    <a:srgbClr val="414141"/>
    <a:srgbClr val="42424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/>
    <p:restoredTop sz="86410" autoAdjust="0"/>
  </p:normalViewPr>
  <p:slideViewPr>
    <p:cSldViewPr snapToGrid="0">
      <p:cViewPr varScale="1">
        <p:scale>
          <a:sx n="96" d="100"/>
          <a:sy n="96" d="100"/>
        </p:scale>
        <p:origin x="63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6D062D-19A3-4CA4-BCBD-BDE2EDB239C1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FF1BEA9A-54E9-494E-B0B7-08D9DAA2AA8F}">
      <dgm:prSet phldrT="[Tekst]" custT="1"/>
      <dgm:spPr/>
      <dgm:t>
        <a:bodyPr/>
        <a:lstStyle/>
        <a:p>
          <a:r>
            <a:rPr lang="hr-HR" sz="1600" b="1" i="1" dirty="0">
              <a:latin typeface="+mn-lt"/>
            </a:rPr>
            <a:t>Zakon o regionalnom razvoju RH (NN 147/14, </a:t>
          </a:r>
          <a:r>
            <a:rPr lang="en-US" sz="1800" b="1" i="1" dirty="0">
              <a:latin typeface="+mn-lt"/>
            </a:rPr>
            <a:t>123/</a:t>
          </a:r>
          <a:r>
            <a:rPr lang="hr-BA" sz="1800" b="1" i="1" dirty="0">
              <a:latin typeface="+mn-lt"/>
            </a:rPr>
            <a:t>17, 118/18)</a:t>
          </a:r>
          <a:endParaRPr lang="hr-HR" sz="1800" b="1" dirty="0">
            <a:latin typeface="+mn-lt"/>
          </a:endParaRPr>
        </a:p>
      </dgm:t>
    </dgm:pt>
    <dgm:pt modelId="{6C1555A5-37CD-4AE8-A44B-442315B5551E}" type="parTrans" cxnId="{0583BD27-8B13-4A8D-B977-82C6BC913994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2ACE92D8-B908-485E-BACC-F22317511FD4}" type="sibTrans" cxnId="{0583BD27-8B13-4A8D-B977-82C6BC913994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77667A50-55E6-4D5A-99C4-8EE98784DB10}">
      <dgm:prSet phldrT="[Tekst]"/>
      <dgm:spPr/>
      <dgm:t>
        <a:bodyPr/>
        <a:lstStyle/>
        <a:p>
          <a:endParaRPr lang="hr-HR" sz="1000" b="1" i="1" dirty="0">
            <a:latin typeface="Cambria" panose="02040503050406030204" pitchFamily="18" charset="0"/>
          </a:endParaRPr>
        </a:p>
      </dgm:t>
    </dgm:pt>
    <dgm:pt modelId="{CAD25E70-FB0A-4532-A1FB-8598921D8C16}" type="parTrans" cxnId="{2C1951D3-D3BF-4A7E-86CA-13ADEB5D8767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5BC143BA-271D-4CCA-84BE-F83AFC83C85E}" type="sibTrans" cxnId="{2C1951D3-D3BF-4A7E-86CA-13ADEB5D8767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6D453BDE-0CC5-4C34-8F42-1D5C318F5E11}">
      <dgm:prSet phldrT="[Tekst]" custT="1"/>
      <dgm:spPr/>
      <dgm:t>
        <a:bodyPr/>
        <a:lstStyle/>
        <a:p>
          <a:r>
            <a:rPr lang="hr-HR" sz="1400" b="1" dirty="0">
              <a:latin typeface="+mn-lt"/>
            </a:rPr>
            <a:t>Splitsko – dalmatinska županija </a:t>
          </a:r>
          <a:r>
            <a:rPr lang="hr-HR" sz="1400" dirty="0">
              <a:latin typeface="+mn-lt"/>
            </a:rPr>
            <a:t>- obavezna izraditi Plan  (članak13. Stavka 2) . </a:t>
          </a:r>
        </a:p>
      </dgm:t>
    </dgm:pt>
    <dgm:pt modelId="{F0F36A0A-4490-4868-BA1A-EA21D602E7EE}" type="parTrans" cxnId="{D0F1BC2D-11BA-423D-A3F3-B2C12053A8AD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0CEE8EB4-3F96-42EE-A031-9C2915300C6F}" type="sibTrans" cxnId="{D0F1BC2D-11BA-423D-A3F3-B2C12053A8AD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4A59CD0A-A8A5-47C9-8970-75626BD56DEA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n-lt"/>
            </a:rPr>
            <a:t>Akti strateškog planiranja od značaja za jedinice regionalne samouprave.  </a:t>
          </a:r>
          <a:endParaRPr lang="hr-HR" dirty="0">
            <a:solidFill>
              <a:schemeClr val="tx1"/>
            </a:solidFill>
            <a:latin typeface="+mn-lt"/>
          </a:endParaRPr>
        </a:p>
      </dgm:t>
    </dgm:pt>
    <dgm:pt modelId="{C1B2DE22-0D0E-46C4-9AE1-218A8A75C7BA}" type="parTrans" cxnId="{0D8579DC-7278-4438-8CC3-918D399937BB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D934C1C2-4186-436A-85CC-AB12D4A6D9B6}" type="sibTrans" cxnId="{0D8579DC-7278-4438-8CC3-918D399937BB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0E584DE9-3AA4-4848-891D-B4D24F6AF3A5}">
      <dgm:prSet phldrT="[Tekst]"/>
      <dgm:spPr/>
      <dgm:t>
        <a:bodyPr/>
        <a:lstStyle/>
        <a:p>
          <a:endParaRPr lang="hr-HR" b="1" dirty="0">
            <a:solidFill>
              <a:srgbClr val="FF0000"/>
            </a:solidFill>
            <a:latin typeface="Cambria" panose="02040503050406030204" pitchFamily="18" charset="0"/>
          </a:endParaRPr>
        </a:p>
        <a:p>
          <a:r>
            <a:rPr lang="pl-PL" b="1" dirty="0">
              <a:solidFill>
                <a:schemeClr val="tx1"/>
              </a:solidFill>
              <a:latin typeface="+mn-lt"/>
            </a:rPr>
            <a:t>Uredba o smjernicama za izradu akata strateškog planiranja od nacionalnog značaja I od značaja za JLS I JRS</a:t>
          </a:r>
          <a:endParaRPr lang="en-US" b="1" dirty="0">
            <a:solidFill>
              <a:schemeClr val="tx1"/>
            </a:solidFill>
            <a:latin typeface="+mn-lt"/>
          </a:endParaRPr>
        </a:p>
        <a:p>
          <a:r>
            <a:rPr lang="hr-HR" b="1" dirty="0">
              <a:solidFill>
                <a:srgbClr val="FF0000"/>
              </a:solidFill>
              <a:latin typeface="Cambria" panose="02040503050406030204" pitchFamily="18" charset="0"/>
            </a:rPr>
            <a:t> </a:t>
          </a:r>
        </a:p>
      </dgm:t>
    </dgm:pt>
    <dgm:pt modelId="{4E9A710C-B2DD-4EA7-AC32-659A46022A21}" type="parTrans" cxnId="{C1A088C9-6339-4DF8-AA5D-D41C8CE05AA2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97EE1680-09F0-4F69-9D39-7E47114E4EA5}" type="sibTrans" cxnId="{C1A088C9-6339-4DF8-AA5D-D41C8CE05AA2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1D509468-6FFF-4B9E-862F-AB891AB29DD7}">
      <dgm:prSet phldrT="[Tekst]"/>
      <dgm:spPr/>
      <dgm:t>
        <a:bodyPr/>
        <a:lstStyle/>
        <a:p>
          <a:r>
            <a:rPr lang="hr-HR" i="0" dirty="0">
              <a:latin typeface="+mn-lt"/>
            </a:rPr>
            <a:t>Upute za izradu (NOVO 2021)! </a:t>
          </a:r>
        </a:p>
      </dgm:t>
    </dgm:pt>
    <dgm:pt modelId="{1CDBF547-5D3A-44CF-8A39-DFE3E2F5515C}" type="parTrans" cxnId="{30E4D2B6-5D7F-4A1D-AFCD-D024A26EBD53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8A075D6B-A983-43B9-9A6B-4AF77B9D3F10}" type="sibTrans" cxnId="{30E4D2B6-5D7F-4A1D-AFCD-D024A26EBD53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8F05AD87-B24C-47FD-ADBF-8798D834B924}">
      <dgm:prSet phldrT="[Tekst]"/>
      <dgm:spPr/>
      <dgm:t>
        <a:bodyPr/>
        <a:lstStyle/>
        <a:p>
          <a:endParaRPr lang="hr-HR" sz="1000" dirty="0">
            <a:latin typeface="Cambria" panose="02040503050406030204" pitchFamily="18" charset="0"/>
          </a:endParaRPr>
        </a:p>
      </dgm:t>
    </dgm:pt>
    <dgm:pt modelId="{BF10421B-A412-4A9D-B970-BD0D8F5B93A7}" type="parTrans" cxnId="{BCE81395-5EA5-4B22-A849-A78C7F74EC06}">
      <dgm:prSet/>
      <dgm:spPr/>
      <dgm:t>
        <a:bodyPr/>
        <a:lstStyle/>
        <a:p>
          <a:endParaRPr lang="hr-HR"/>
        </a:p>
      </dgm:t>
    </dgm:pt>
    <dgm:pt modelId="{0CD7ADA4-BD54-4ACB-A9AA-62BE295C880D}" type="sibTrans" cxnId="{BCE81395-5EA5-4B22-A849-A78C7F74EC06}">
      <dgm:prSet/>
      <dgm:spPr/>
      <dgm:t>
        <a:bodyPr/>
        <a:lstStyle/>
        <a:p>
          <a:endParaRPr lang="hr-HR"/>
        </a:p>
      </dgm:t>
    </dgm:pt>
    <dgm:pt modelId="{D66806EE-4303-4162-8A15-19334849486C}">
      <dgm:prSet phldrT="[Tekst]" custT="1"/>
      <dgm:spPr/>
      <dgm:t>
        <a:bodyPr/>
        <a:lstStyle/>
        <a:p>
          <a:r>
            <a:rPr lang="hr-HR" sz="1400" b="1" dirty="0">
              <a:latin typeface="+mn-lt"/>
            </a:rPr>
            <a:t>Regionalni koordinator </a:t>
          </a:r>
          <a:r>
            <a:rPr lang="hr-HR" sz="1400" dirty="0">
              <a:latin typeface="+mn-lt"/>
            </a:rPr>
            <a:t>-  koordinira i sudjeluje u izradi Plana (Članak 25. Stavka 1)</a:t>
          </a:r>
        </a:p>
      </dgm:t>
    </dgm:pt>
    <dgm:pt modelId="{4475B04F-5BE0-405C-A220-114537349261}" type="parTrans" cxnId="{AA28E1C7-F0D3-4821-9CE9-7C524F4E66B8}">
      <dgm:prSet/>
      <dgm:spPr/>
      <dgm:t>
        <a:bodyPr/>
        <a:lstStyle/>
        <a:p>
          <a:endParaRPr lang="hr-HR"/>
        </a:p>
      </dgm:t>
    </dgm:pt>
    <dgm:pt modelId="{3D237548-908B-4211-8805-85FFA8CADC25}" type="sibTrans" cxnId="{AA28E1C7-F0D3-4821-9CE9-7C524F4E66B8}">
      <dgm:prSet/>
      <dgm:spPr/>
      <dgm:t>
        <a:bodyPr/>
        <a:lstStyle/>
        <a:p>
          <a:endParaRPr lang="hr-HR"/>
        </a:p>
      </dgm:t>
    </dgm:pt>
    <dgm:pt modelId="{FB8585DE-868C-4651-B84B-92AAAC10CBF4}">
      <dgm:prSet phldrT="[Tekst]"/>
      <dgm:spPr/>
      <dgm:t>
        <a:bodyPr/>
        <a:lstStyle/>
        <a:p>
          <a:r>
            <a:rPr lang="hr-HR" b="1" i="1" dirty="0">
              <a:solidFill>
                <a:schemeClr val="tx1"/>
              </a:solidFill>
              <a:latin typeface="Cambria" panose="02040503050406030204" pitchFamily="18" charset="0"/>
            </a:rPr>
            <a:t>Zakon o sustavu  strateškog planiranja i upravljanja razvojem RH  (NN 123/2017)</a:t>
          </a:r>
        </a:p>
      </dgm:t>
    </dgm:pt>
    <dgm:pt modelId="{D56961DB-7F9E-4E43-B958-03A0ABBEB6E3}" type="sibTrans" cxnId="{3612D12A-F590-4FA2-87B4-4AFDEC0F53D6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CB9FD708-2F22-47CB-A514-30B06C92FBC5}" type="parTrans" cxnId="{3612D12A-F590-4FA2-87B4-4AFDEC0F53D6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77B654F6-B679-4264-8EE3-A118576C6D45}" type="pres">
      <dgm:prSet presAssocID="{7D6D062D-19A3-4CA4-BCBD-BDE2EDB239C1}" presName="Name0" presStyleCnt="0">
        <dgm:presLayoutVars>
          <dgm:dir/>
          <dgm:animLvl val="lvl"/>
          <dgm:resizeHandles val="exact"/>
        </dgm:presLayoutVars>
      </dgm:prSet>
      <dgm:spPr/>
    </dgm:pt>
    <dgm:pt modelId="{0F7566D1-C4CA-43F3-9697-F8E018AD3BF5}" type="pres">
      <dgm:prSet presAssocID="{FF1BEA9A-54E9-494E-B0B7-08D9DAA2AA8F}" presName="linNode" presStyleCnt="0"/>
      <dgm:spPr/>
    </dgm:pt>
    <dgm:pt modelId="{A4587153-322F-4FD7-BC36-F35E840A6209}" type="pres">
      <dgm:prSet presAssocID="{FF1BEA9A-54E9-494E-B0B7-08D9DAA2AA8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15EBCE7-A4EC-43AB-8F33-A6644B466C8D}" type="pres">
      <dgm:prSet presAssocID="{FF1BEA9A-54E9-494E-B0B7-08D9DAA2AA8F}" presName="descendantText" presStyleLbl="alignAccFollowNode1" presStyleIdx="0" presStyleCnt="3">
        <dgm:presLayoutVars>
          <dgm:bulletEnabled val="1"/>
        </dgm:presLayoutVars>
      </dgm:prSet>
      <dgm:spPr/>
    </dgm:pt>
    <dgm:pt modelId="{2327DF06-F5B7-41D0-93CC-E49674FECEDE}" type="pres">
      <dgm:prSet presAssocID="{2ACE92D8-B908-485E-BACC-F22317511FD4}" presName="sp" presStyleCnt="0"/>
      <dgm:spPr/>
    </dgm:pt>
    <dgm:pt modelId="{3B15CC93-71B8-41C2-B0CA-62B8CF8CC08A}" type="pres">
      <dgm:prSet presAssocID="{FB8585DE-868C-4651-B84B-92AAAC10CBF4}" presName="linNode" presStyleCnt="0"/>
      <dgm:spPr/>
    </dgm:pt>
    <dgm:pt modelId="{77A6E7AB-E12B-4DD6-921B-34632FBC1581}" type="pres">
      <dgm:prSet presAssocID="{FB8585DE-868C-4651-B84B-92AAAC10CBF4}" presName="parentText" presStyleLbl="node1" presStyleIdx="1" presStyleCnt="3" custLinFactNeighborX="631" custLinFactNeighborY="2254">
        <dgm:presLayoutVars>
          <dgm:chMax val="1"/>
          <dgm:bulletEnabled val="1"/>
        </dgm:presLayoutVars>
      </dgm:prSet>
      <dgm:spPr/>
    </dgm:pt>
    <dgm:pt modelId="{D260315F-B246-403D-A095-D98AD2270AA5}" type="pres">
      <dgm:prSet presAssocID="{FB8585DE-868C-4651-B84B-92AAAC10CBF4}" presName="descendantText" presStyleLbl="alignAccFollowNode1" presStyleIdx="1" presStyleCnt="3">
        <dgm:presLayoutVars>
          <dgm:bulletEnabled val="1"/>
        </dgm:presLayoutVars>
      </dgm:prSet>
      <dgm:spPr/>
    </dgm:pt>
    <dgm:pt modelId="{BCD991FA-CAD0-4F70-A162-476C2CBDB152}" type="pres">
      <dgm:prSet presAssocID="{D56961DB-7F9E-4E43-B958-03A0ABBEB6E3}" presName="sp" presStyleCnt="0"/>
      <dgm:spPr/>
    </dgm:pt>
    <dgm:pt modelId="{5CDA26BF-E43C-4C8D-90EB-EF13E2E1A334}" type="pres">
      <dgm:prSet presAssocID="{0E584DE9-3AA4-4848-891D-B4D24F6AF3A5}" presName="linNode" presStyleCnt="0"/>
      <dgm:spPr/>
    </dgm:pt>
    <dgm:pt modelId="{43CCD691-9458-41E7-B169-440A2E2AA1E7}" type="pres">
      <dgm:prSet presAssocID="{0E584DE9-3AA4-4848-891D-B4D24F6AF3A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3A80C49-5B5B-4587-91DD-B58FB52E8018}" type="pres">
      <dgm:prSet presAssocID="{0E584DE9-3AA4-4848-891D-B4D24F6AF3A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583BD27-8B13-4A8D-B977-82C6BC913994}" srcId="{7D6D062D-19A3-4CA4-BCBD-BDE2EDB239C1}" destId="{FF1BEA9A-54E9-494E-B0B7-08D9DAA2AA8F}" srcOrd="0" destOrd="0" parTransId="{6C1555A5-37CD-4AE8-A44B-442315B5551E}" sibTransId="{2ACE92D8-B908-485E-BACC-F22317511FD4}"/>
    <dgm:cxn modelId="{3612D12A-F590-4FA2-87B4-4AFDEC0F53D6}" srcId="{7D6D062D-19A3-4CA4-BCBD-BDE2EDB239C1}" destId="{FB8585DE-868C-4651-B84B-92AAAC10CBF4}" srcOrd="1" destOrd="0" parTransId="{CB9FD708-2F22-47CB-A514-30B06C92FBC5}" sibTransId="{D56961DB-7F9E-4E43-B958-03A0ABBEB6E3}"/>
    <dgm:cxn modelId="{D0F1BC2D-11BA-423D-A3F3-B2C12053A8AD}" srcId="{FF1BEA9A-54E9-494E-B0B7-08D9DAA2AA8F}" destId="{6D453BDE-0CC5-4C34-8F42-1D5C318F5E11}" srcOrd="1" destOrd="0" parTransId="{F0F36A0A-4490-4868-BA1A-EA21D602E7EE}" sibTransId="{0CEE8EB4-3F96-42EE-A031-9C2915300C6F}"/>
    <dgm:cxn modelId="{DC70713B-ABA4-485E-9ACB-F14F6DD0C84C}" type="presOf" srcId="{7D6D062D-19A3-4CA4-BCBD-BDE2EDB239C1}" destId="{77B654F6-B679-4264-8EE3-A118576C6D45}" srcOrd="0" destOrd="0" presId="urn:microsoft.com/office/officeart/2005/8/layout/vList5"/>
    <dgm:cxn modelId="{BA24F049-5D73-4DF7-8E54-73BCFDCB0AE3}" type="presOf" srcId="{4A59CD0A-A8A5-47C9-8970-75626BD56DEA}" destId="{D260315F-B246-403D-A095-D98AD2270AA5}" srcOrd="0" destOrd="0" presId="urn:microsoft.com/office/officeart/2005/8/layout/vList5"/>
    <dgm:cxn modelId="{55A86577-FBE0-49ED-B40E-36E9EAF87619}" type="presOf" srcId="{FB8585DE-868C-4651-B84B-92AAAC10CBF4}" destId="{77A6E7AB-E12B-4DD6-921B-34632FBC1581}" srcOrd="0" destOrd="0" presId="urn:microsoft.com/office/officeart/2005/8/layout/vList5"/>
    <dgm:cxn modelId="{4B810C58-AFB6-4E5E-9829-3CFDEDC116E8}" type="presOf" srcId="{FF1BEA9A-54E9-494E-B0B7-08D9DAA2AA8F}" destId="{A4587153-322F-4FD7-BC36-F35E840A6209}" srcOrd="0" destOrd="0" presId="urn:microsoft.com/office/officeart/2005/8/layout/vList5"/>
    <dgm:cxn modelId="{BCE81395-5EA5-4B22-A849-A78C7F74EC06}" srcId="{FF1BEA9A-54E9-494E-B0B7-08D9DAA2AA8F}" destId="{8F05AD87-B24C-47FD-ADBF-8798D834B924}" srcOrd="3" destOrd="0" parTransId="{BF10421B-A412-4A9D-B970-BD0D8F5B93A7}" sibTransId="{0CD7ADA4-BD54-4ACB-A9AA-62BE295C880D}"/>
    <dgm:cxn modelId="{9D029595-11F1-4CB1-8662-7B0E88B02589}" type="presOf" srcId="{6D453BDE-0CC5-4C34-8F42-1D5C318F5E11}" destId="{D15EBCE7-A4EC-43AB-8F33-A6644B466C8D}" srcOrd="0" destOrd="1" presId="urn:microsoft.com/office/officeart/2005/8/layout/vList5"/>
    <dgm:cxn modelId="{CC0E37AA-EF82-4FA6-B17F-D29DEF57727F}" type="presOf" srcId="{8F05AD87-B24C-47FD-ADBF-8798D834B924}" destId="{D15EBCE7-A4EC-43AB-8F33-A6644B466C8D}" srcOrd="0" destOrd="3" presId="urn:microsoft.com/office/officeart/2005/8/layout/vList5"/>
    <dgm:cxn modelId="{0D990CAC-5B9C-4404-AC1B-D9DA3B8BB098}" type="presOf" srcId="{0E584DE9-3AA4-4848-891D-B4D24F6AF3A5}" destId="{43CCD691-9458-41E7-B169-440A2E2AA1E7}" srcOrd="0" destOrd="0" presId="urn:microsoft.com/office/officeart/2005/8/layout/vList5"/>
    <dgm:cxn modelId="{30E4D2B6-5D7F-4A1D-AFCD-D024A26EBD53}" srcId="{0E584DE9-3AA4-4848-891D-B4D24F6AF3A5}" destId="{1D509468-6FFF-4B9E-862F-AB891AB29DD7}" srcOrd="0" destOrd="0" parTransId="{1CDBF547-5D3A-44CF-8A39-DFE3E2F5515C}" sibTransId="{8A075D6B-A983-43B9-9A6B-4AF77B9D3F10}"/>
    <dgm:cxn modelId="{005341B8-34D8-4A8F-9F72-38AD3978F93F}" type="presOf" srcId="{1D509468-6FFF-4B9E-862F-AB891AB29DD7}" destId="{93A80C49-5B5B-4587-91DD-B58FB52E8018}" srcOrd="0" destOrd="0" presId="urn:microsoft.com/office/officeart/2005/8/layout/vList5"/>
    <dgm:cxn modelId="{AA28E1C7-F0D3-4821-9CE9-7C524F4E66B8}" srcId="{FF1BEA9A-54E9-494E-B0B7-08D9DAA2AA8F}" destId="{D66806EE-4303-4162-8A15-19334849486C}" srcOrd="2" destOrd="0" parTransId="{4475B04F-5BE0-405C-A220-114537349261}" sibTransId="{3D237548-908B-4211-8805-85FFA8CADC25}"/>
    <dgm:cxn modelId="{C1A088C9-6339-4DF8-AA5D-D41C8CE05AA2}" srcId="{7D6D062D-19A3-4CA4-BCBD-BDE2EDB239C1}" destId="{0E584DE9-3AA4-4848-891D-B4D24F6AF3A5}" srcOrd="2" destOrd="0" parTransId="{4E9A710C-B2DD-4EA7-AC32-659A46022A21}" sibTransId="{97EE1680-09F0-4F69-9D39-7E47114E4EA5}"/>
    <dgm:cxn modelId="{7A4F65CB-AE23-4E7F-A1EE-FE06D38B5BC8}" type="presOf" srcId="{D66806EE-4303-4162-8A15-19334849486C}" destId="{D15EBCE7-A4EC-43AB-8F33-A6644B466C8D}" srcOrd="0" destOrd="2" presId="urn:microsoft.com/office/officeart/2005/8/layout/vList5"/>
    <dgm:cxn modelId="{2C1951D3-D3BF-4A7E-86CA-13ADEB5D8767}" srcId="{FF1BEA9A-54E9-494E-B0B7-08D9DAA2AA8F}" destId="{77667A50-55E6-4D5A-99C4-8EE98784DB10}" srcOrd="0" destOrd="0" parTransId="{CAD25E70-FB0A-4532-A1FB-8598921D8C16}" sibTransId="{5BC143BA-271D-4CCA-84BE-F83AFC83C85E}"/>
    <dgm:cxn modelId="{0D8579DC-7278-4438-8CC3-918D399937BB}" srcId="{FB8585DE-868C-4651-B84B-92AAAC10CBF4}" destId="{4A59CD0A-A8A5-47C9-8970-75626BD56DEA}" srcOrd="0" destOrd="0" parTransId="{C1B2DE22-0D0E-46C4-9AE1-218A8A75C7BA}" sibTransId="{D934C1C2-4186-436A-85CC-AB12D4A6D9B6}"/>
    <dgm:cxn modelId="{6FA7B8F0-E0A2-47CD-B9F0-A60504E18A11}" type="presOf" srcId="{77667A50-55E6-4D5A-99C4-8EE98784DB10}" destId="{D15EBCE7-A4EC-43AB-8F33-A6644B466C8D}" srcOrd="0" destOrd="0" presId="urn:microsoft.com/office/officeart/2005/8/layout/vList5"/>
    <dgm:cxn modelId="{B8FB5066-7382-4470-AD7A-DD94809218B6}" type="presParOf" srcId="{77B654F6-B679-4264-8EE3-A118576C6D45}" destId="{0F7566D1-C4CA-43F3-9697-F8E018AD3BF5}" srcOrd="0" destOrd="0" presId="urn:microsoft.com/office/officeart/2005/8/layout/vList5"/>
    <dgm:cxn modelId="{441BF443-1C1F-4C6F-A4F7-B9278CAC842B}" type="presParOf" srcId="{0F7566D1-C4CA-43F3-9697-F8E018AD3BF5}" destId="{A4587153-322F-4FD7-BC36-F35E840A6209}" srcOrd="0" destOrd="0" presId="urn:microsoft.com/office/officeart/2005/8/layout/vList5"/>
    <dgm:cxn modelId="{8C045DC4-E706-4014-9109-EB041DA5A7DC}" type="presParOf" srcId="{0F7566D1-C4CA-43F3-9697-F8E018AD3BF5}" destId="{D15EBCE7-A4EC-43AB-8F33-A6644B466C8D}" srcOrd="1" destOrd="0" presId="urn:microsoft.com/office/officeart/2005/8/layout/vList5"/>
    <dgm:cxn modelId="{96E2C7BD-D1E9-4948-A068-4E0321C951D0}" type="presParOf" srcId="{77B654F6-B679-4264-8EE3-A118576C6D45}" destId="{2327DF06-F5B7-41D0-93CC-E49674FECEDE}" srcOrd="1" destOrd="0" presId="urn:microsoft.com/office/officeart/2005/8/layout/vList5"/>
    <dgm:cxn modelId="{C22586E8-C130-402E-8EFB-8025772DEC02}" type="presParOf" srcId="{77B654F6-B679-4264-8EE3-A118576C6D45}" destId="{3B15CC93-71B8-41C2-B0CA-62B8CF8CC08A}" srcOrd="2" destOrd="0" presId="urn:microsoft.com/office/officeart/2005/8/layout/vList5"/>
    <dgm:cxn modelId="{738CFD11-BF6A-42C8-AA5E-05D5C9023BAB}" type="presParOf" srcId="{3B15CC93-71B8-41C2-B0CA-62B8CF8CC08A}" destId="{77A6E7AB-E12B-4DD6-921B-34632FBC1581}" srcOrd="0" destOrd="0" presId="urn:microsoft.com/office/officeart/2005/8/layout/vList5"/>
    <dgm:cxn modelId="{832B10EF-55E5-4D62-9433-AFEA3CC9584E}" type="presParOf" srcId="{3B15CC93-71B8-41C2-B0CA-62B8CF8CC08A}" destId="{D260315F-B246-403D-A095-D98AD2270AA5}" srcOrd="1" destOrd="0" presId="urn:microsoft.com/office/officeart/2005/8/layout/vList5"/>
    <dgm:cxn modelId="{CDB3CE1B-B111-42A9-AD53-9161B8361790}" type="presParOf" srcId="{77B654F6-B679-4264-8EE3-A118576C6D45}" destId="{BCD991FA-CAD0-4F70-A162-476C2CBDB152}" srcOrd="3" destOrd="0" presId="urn:microsoft.com/office/officeart/2005/8/layout/vList5"/>
    <dgm:cxn modelId="{32CA864F-2422-467E-9426-1B4906F51696}" type="presParOf" srcId="{77B654F6-B679-4264-8EE3-A118576C6D45}" destId="{5CDA26BF-E43C-4C8D-90EB-EF13E2E1A334}" srcOrd="4" destOrd="0" presId="urn:microsoft.com/office/officeart/2005/8/layout/vList5"/>
    <dgm:cxn modelId="{41D61E41-A372-4028-B887-74ABF480DF12}" type="presParOf" srcId="{5CDA26BF-E43C-4C8D-90EB-EF13E2E1A334}" destId="{43CCD691-9458-41E7-B169-440A2E2AA1E7}" srcOrd="0" destOrd="0" presId="urn:microsoft.com/office/officeart/2005/8/layout/vList5"/>
    <dgm:cxn modelId="{9978C9CD-7D52-4821-A69A-DDA370187AB8}" type="presParOf" srcId="{5CDA26BF-E43C-4C8D-90EB-EF13E2E1A334}" destId="{93A80C49-5B5B-4587-91DD-B58FB52E801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D20E1C-B0D2-4D68-936F-8AF5E2BDB7E7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hr-HR"/>
        </a:p>
      </dgm:t>
    </dgm:pt>
    <dgm:pt modelId="{C54020EC-6EF8-4887-8173-12DBA6455A06}">
      <dgm:prSet phldrT="[Tekst]"/>
      <dgm:spPr/>
      <dgm:t>
        <a:bodyPr/>
        <a:lstStyle/>
        <a:p>
          <a:r>
            <a:rPr lang="hr-HR" dirty="0">
              <a:latin typeface="+mn-lt"/>
            </a:rPr>
            <a:t>Županijsko partnersko vijeće </a:t>
          </a:r>
        </a:p>
      </dgm:t>
    </dgm:pt>
    <dgm:pt modelId="{DF517854-EA36-4D5F-A8E1-824333F5163B}" type="sibTrans" cxnId="{B22BDE42-1A50-4738-923B-130162BB135A}">
      <dgm:prSet/>
      <dgm:spPr/>
      <dgm:t>
        <a:bodyPr/>
        <a:lstStyle/>
        <a:p>
          <a:endParaRPr lang="hr-HR"/>
        </a:p>
      </dgm:t>
    </dgm:pt>
    <dgm:pt modelId="{532C017D-278D-4914-9F32-B8165607C5AA}" type="parTrans" cxnId="{B22BDE42-1A50-4738-923B-130162BB135A}">
      <dgm:prSet/>
      <dgm:spPr/>
      <dgm:t>
        <a:bodyPr/>
        <a:lstStyle/>
        <a:p>
          <a:endParaRPr lang="hr-HR"/>
        </a:p>
      </dgm:t>
    </dgm:pt>
    <dgm:pt modelId="{3BECD718-03F7-4F36-8784-856F7A76F018}">
      <dgm:prSet/>
      <dgm:spPr/>
      <dgm:t>
        <a:bodyPr/>
        <a:lstStyle/>
        <a:p>
          <a:r>
            <a:rPr lang="hr-HR" dirty="0">
              <a:latin typeface="+mn-lt"/>
            </a:rPr>
            <a:t>Tematske r</a:t>
          </a:r>
          <a:r>
            <a:rPr lang="en-US" dirty="0" err="1">
              <a:latin typeface="+mn-lt"/>
            </a:rPr>
            <a:t>adne</a:t>
          </a:r>
          <a:r>
            <a:rPr lang="en-US" dirty="0">
              <a:latin typeface="+mn-lt"/>
            </a:rPr>
            <a:t> </a:t>
          </a:r>
          <a:r>
            <a:rPr lang="en-US" dirty="0" err="1">
              <a:latin typeface="+mn-lt"/>
            </a:rPr>
            <a:t>skupine</a:t>
          </a:r>
          <a:endParaRPr lang="en-US" dirty="0">
            <a:latin typeface="+mn-lt"/>
          </a:endParaRPr>
        </a:p>
      </dgm:t>
    </dgm:pt>
    <dgm:pt modelId="{0ECC9DAD-C49A-499A-B996-9B9D64CCCAE9}" type="sibTrans" cxnId="{02CC8438-5AC7-4682-881E-C4DF8948043B}">
      <dgm:prSet/>
      <dgm:spPr/>
      <dgm:t>
        <a:bodyPr/>
        <a:lstStyle/>
        <a:p>
          <a:endParaRPr lang="hr-HR"/>
        </a:p>
      </dgm:t>
    </dgm:pt>
    <dgm:pt modelId="{238813B1-F1C5-46CF-81F0-39477D31AF1E}" type="parTrans" cxnId="{02CC8438-5AC7-4682-881E-C4DF8948043B}">
      <dgm:prSet/>
      <dgm:spPr/>
      <dgm:t>
        <a:bodyPr/>
        <a:lstStyle/>
        <a:p>
          <a:endParaRPr lang="hr-HR"/>
        </a:p>
      </dgm:t>
    </dgm:pt>
    <dgm:pt modelId="{08153A56-B6E3-46D7-AD98-51005D9AEC59}">
      <dgm:prSet phldrT="[Tekst]"/>
      <dgm:spPr/>
      <dgm:t>
        <a:bodyPr/>
        <a:lstStyle/>
        <a:p>
          <a:r>
            <a:rPr lang="hr-HR" dirty="0">
              <a:latin typeface="+mn-lt"/>
            </a:rPr>
            <a:t>Javno savjetovanje </a:t>
          </a:r>
        </a:p>
      </dgm:t>
    </dgm:pt>
    <dgm:pt modelId="{4DA11C60-460E-43A8-B8E0-EF1E0E63DB31}" type="sibTrans" cxnId="{E214C531-68CC-4B63-87B1-68D5DA15DA40}">
      <dgm:prSet/>
      <dgm:spPr/>
      <dgm:t>
        <a:bodyPr/>
        <a:lstStyle/>
        <a:p>
          <a:endParaRPr lang="hr-HR"/>
        </a:p>
      </dgm:t>
    </dgm:pt>
    <dgm:pt modelId="{3869324A-5D07-4EE0-92A7-A231F798A69C}" type="parTrans" cxnId="{E214C531-68CC-4B63-87B1-68D5DA15DA40}">
      <dgm:prSet/>
      <dgm:spPr/>
      <dgm:t>
        <a:bodyPr/>
        <a:lstStyle/>
        <a:p>
          <a:endParaRPr lang="hr-HR"/>
        </a:p>
      </dgm:t>
    </dgm:pt>
    <dgm:pt modelId="{2CEE963B-7C71-47FE-9067-711C4172E5FB}" type="pres">
      <dgm:prSet presAssocID="{24D20E1C-B0D2-4D68-936F-8AF5E2BDB7E7}" presName="linear" presStyleCnt="0">
        <dgm:presLayoutVars>
          <dgm:dir/>
          <dgm:animLvl val="lvl"/>
          <dgm:resizeHandles val="exact"/>
        </dgm:presLayoutVars>
      </dgm:prSet>
      <dgm:spPr/>
    </dgm:pt>
    <dgm:pt modelId="{61245D6A-49B6-486F-A953-D8E4E60B8522}" type="pres">
      <dgm:prSet presAssocID="{C54020EC-6EF8-4887-8173-12DBA6455A06}" presName="parentLin" presStyleCnt="0"/>
      <dgm:spPr/>
    </dgm:pt>
    <dgm:pt modelId="{BC867427-24B7-49C7-A994-F94B8CD9C323}" type="pres">
      <dgm:prSet presAssocID="{C54020EC-6EF8-4887-8173-12DBA6455A06}" presName="parentLeftMargin" presStyleLbl="node1" presStyleIdx="0" presStyleCnt="3"/>
      <dgm:spPr/>
    </dgm:pt>
    <dgm:pt modelId="{3EB56E6F-DE18-4DCE-8815-6C789BCA513E}" type="pres">
      <dgm:prSet presAssocID="{C54020EC-6EF8-4887-8173-12DBA6455A0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9E1E1E1-5F3D-472E-A958-C0EDC0540FF3}" type="pres">
      <dgm:prSet presAssocID="{C54020EC-6EF8-4887-8173-12DBA6455A06}" presName="negativeSpace" presStyleCnt="0"/>
      <dgm:spPr/>
    </dgm:pt>
    <dgm:pt modelId="{F3CECBB8-1D40-442D-A731-3CACCC4A3ED1}" type="pres">
      <dgm:prSet presAssocID="{C54020EC-6EF8-4887-8173-12DBA6455A06}" presName="childText" presStyleLbl="conFgAcc1" presStyleIdx="0" presStyleCnt="3">
        <dgm:presLayoutVars>
          <dgm:bulletEnabled val="1"/>
        </dgm:presLayoutVars>
      </dgm:prSet>
      <dgm:spPr/>
    </dgm:pt>
    <dgm:pt modelId="{07AE4005-3289-4522-8473-CE69CEC9BA1C}" type="pres">
      <dgm:prSet presAssocID="{DF517854-EA36-4D5F-A8E1-824333F5163B}" presName="spaceBetweenRectangles" presStyleCnt="0"/>
      <dgm:spPr/>
    </dgm:pt>
    <dgm:pt modelId="{48DE948E-F7FB-4C42-A372-1B73B7718AC4}" type="pres">
      <dgm:prSet presAssocID="{3BECD718-03F7-4F36-8784-856F7A76F018}" presName="parentLin" presStyleCnt="0"/>
      <dgm:spPr/>
    </dgm:pt>
    <dgm:pt modelId="{A8A2FB2F-D903-4F16-9578-0D373FDCE5DC}" type="pres">
      <dgm:prSet presAssocID="{3BECD718-03F7-4F36-8784-856F7A76F018}" presName="parentLeftMargin" presStyleLbl="node1" presStyleIdx="0" presStyleCnt="3"/>
      <dgm:spPr/>
    </dgm:pt>
    <dgm:pt modelId="{F083C857-9898-4FA3-9D5C-EB88CE4AB818}" type="pres">
      <dgm:prSet presAssocID="{3BECD718-03F7-4F36-8784-856F7A76F01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9DC321F-82B7-4548-A358-0E81DEFF6AC3}" type="pres">
      <dgm:prSet presAssocID="{3BECD718-03F7-4F36-8784-856F7A76F018}" presName="negativeSpace" presStyleCnt="0"/>
      <dgm:spPr/>
    </dgm:pt>
    <dgm:pt modelId="{0C163172-F01B-4101-9DA2-676E843CFFB5}" type="pres">
      <dgm:prSet presAssocID="{3BECD718-03F7-4F36-8784-856F7A76F018}" presName="childText" presStyleLbl="conFgAcc1" presStyleIdx="1" presStyleCnt="3">
        <dgm:presLayoutVars>
          <dgm:bulletEnabled val="1"/>
        </dgm:presLayoutVars>
      </dgm:prSet>
      <dgm:spPr/>
    </dgm:pt>
    <dgm:pt modelId="{EA5A752E-BEA2-4CA1-BCE5-85FE5F386B82}" type="pres">
      <dgm:prSet presAssocID="{0ECC9DAD-C49A-499A-B996-9B9D64CCCAE9}" presName="spaceBetweenRectangles" presStyleCnt="0"/>
      <dgm:spPr/>
    </dgm:pt>
    <dgm:pt modelId="{D0183C41-EB36-431C-AAA0-B234900C7EA1}" type="pres">
      <dgm:prSet presAssocID="{08153A56-B6E3-46D7-AD98-51005D9AEC59}" presName="parentLin" presStyleCnt="0"/>
      <dgm:spPr/>
    </dgm:pt>
    <dgm:pt modelId="{F0C7B60F-9632-47A5-A48D-66DF2F9E47D6}" type="pres">
      <dgm:prSet presAssocID="{08153A56-B6E3-46D7-AD98-51005D9AEC59}" presName="parentLeftMargin" presStyleLbl="node1" presStyleIdx="1" presStyleCnt="3"/>
      <dgm:spPr/>
    </dgm:pt>
    <dgm:pt modelId="{63B7AC1D-4B47-4C6F-A4B1-61C2436BA3F6}" type="pres">
      <dgm:prSet presAssocID="{08153A56-B6E3-46D7-AD98-51005D9AEC5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F8E21CB-ABBD-4F1A-8FF3-9421370B176C}" type="pres">
      <dgm:prSet presAssocID="{08153A56-B6E3-46D7-AD98-51005D9AEC59}" presName="negativeSpace" presStyleCnt="0"/>
      <dgm:spPr/>
    </dgm:pt>
    <dgm:pt modelId="{22225246-00A2-4D9F-A1AF-47EE39359F36}" type="pres">
      <dgm:prSet presAssocID="{08153A56-B6E3-46D7-AD98-51005D9AEC5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214C531-68CC-4B63-87B1-68D5DA15DA40}" srcId="{24D20E1C-B0D2-4D68-936F-8AF5E2BDB7E7}" destId="{08153A56-B6E3-46D7-AD98-51005D9AEC59}" srcOrd="2" destOrd="0" parTransId="{3869324A-5D07-4EE0-92A7-A231F798A69C}" sibTransId="{4DA11C60-460E-43A8-B8E0-EF1E0E63DB31}"/>
    <dgm:cxn modelId="{02CC8438-5AC7-4682-881E-C4DF8948043B}" srcId="{24D20E1C-B0D2-4D68-936F-8AF5E2BDB7E7}" destId="{3BECD718-03F7-4F36-8784-856F7A76F018}" srcOrd="1" destOrd="0" parTransId="{238813B1-F1C5-46CF-81F0-39477D31AF1E}" sibTransId="{0ECC9DAD-C49A-499A-B996-9B9D64CCCAE9}"/>
    <dgm:cxn modelId="{B22BDE42-1A50-4738-923B-130162BB135A}" srcId="{24D20E1C-B0D2-4D68-936F-8AF5E2BDB7E7}" destId="{C54020EC-6EF8-4887-8173-12DBA6455A06}" srcOrd="0" destOrd="0" parTransId="{532C017D-278D-4914-9F32-B8165607C5AA}" sibTransId="{DF517854-EA36-4D5F-A8E1-824333F5163B}"/>
    <dgm:cxn modelId="{9690AC8B-E1D2-43AA-8872-FF0300370128}" type="presOf" srcId="{C54020EC-6EF8-4887-8173-12DBA6455A06}" destId="{3EB56E6F-DE18-4DCE-8815-6C789BCA513E}" srcOrd="1" destOrd="0" presId="urn:microsoft.com/office/officeart/2005/8/layout/list1"/>
    <dgm:cxn modelId="{C4024D93-9E8F-4154-A1E9-82C8064103E4}" type="presOf" srcId="{C54020EC-6EF8-4887-8173-12DBA6455A06}" destId="{BC867427-24B7-49C7-A994-F94B8CD9C323}" srcOrd="0" destOrd="0" presId="urn:microsoft.com/office/officeart/2005/8/layout/list1"/>
    <dgm:cxn modelId="{E94E7B94-5656-466D-9454-F69E2DF9BECC}" type="presOf" srcId="{3BECD718-03F7-4F36-8784-856F7A76F018}" destId="{F083C857-9898-4FA3-9D5C-EB88CE4AB818}" srcOrd="1" destOrd="0" presId="urn:microsoft.com/office/officeart/2005/8/layout/list1"/>
    <dgm:cxn modelId="{A591BCA0-2693-48D7-B93F-9B83E9EB866B}" type="presOf" srcId="{08153A56-B6E3-46D7-AD98-51005D9AEC59}" destId="{63B7AC1D-4B47-4C6F-A4B1-61C2436BA3F6}" srcOrd="1" destOrd="0" presId="urn:microsoft.com/office/officeart/2005/8/layout/list1"/>
    <dgm:cxn modelId="{2822EBA8-A33E-4359-906D-E2A5A720997C}" type="presOf" srcId="{08153A56-B6E3-46D7-AD98-51005D9AEC59}" destId="{F0C7B60F-9632-47A5-A48D-66DF2F9E47D6}" srcOrd="0" destOrd="0" presId="urn:microsoft.com/office/officeart/2005/8/layout/list1"/>
    <dgm:cxn modelId="{535D48CB-614E-429E-971E-5BE79188703E}" type="presOf" srcId="{24D20E1C-B0D2-4D68-936F-8AF5E2BDB7E7}" destId="{2CEE963B-7C71-47FE-9067-711C4172E5FB}" srcOrd="0" destOrd="0" presId="urn:microsoft.com/office/officeart/2005/8/layout/list1"/>
    <dgm:cxn modelId="{5D0064D5-D1BE-404E-8DCE-9FCBDF1C783E}" type="presOf" srcId="{3BECD718-03F7-4F36-8784-856F7A76F018}" destId="{A8A2FB2F-D903-4F16-9578-0D373FDCE5DC}" srcOrd="0" destOrd="0" presId="urn:microsoft.com/office/officeart/2005/8/layout/list1"/>
    <dgm:cxn modelId="{DF435623-4532-417A-9DBE-E4B7D47DAAAB}" type="presParOf" srcId="{2CEE963B-7C71-47FE-9067-711C4172E5FB}" destId="{61245D6A-49B6-486F-A953-D8E4E60B8522}" srcOrd="0" destOrd="0" presId="urn:microsoft.com/office/officeart/2005/8/layout/list1"/>
    <dgm:cxn modelId="{6FCFD2AE-5175-4A8F-8866-73537BD933D3}" type="presParOf" srcId="{61245D6A-49B6-486F-A953-D8E4E60B8522}" destId="{BC867427-24B7-49C7-A994-F94B8CD9C323}" srcOrd="0" destOrd="0" presId="urn:microsoft.com/office/officeart/2005/8/layout/list1"/>
    <dgm:cxn modelId="{8DA0F576-987A-4839-B941-A3649B20CDB9}" type="presParOf" srcId="{61245D6A-49B6-486F-A953-D8E4E60B8522}" destId="{3EB56E6F-DE18-4DCE-8815-6C789BCA513E}" srcOrd="1" destOrd="0" presId="urn:microsoft.com/office/officeart/2005/8/layout/list1"/>
    <dgm:cxn modelId="{8243260B-930F-49D8-AA1B-C6516F2BFCA2}" type="presParOf" srcId="{2CEE963B-7C71-47FE-9067-711C4172E5FB}" destId="{79E1E1E1-5F3D-472E-A958-C0EDC0540FF3}" srcOrd="1" destOrd="0" presId="urn:microsoft.com/office/officeart/2005/8/layout/list1"/>
    <dgm:cxn modelId="{DF27BB2A-0BFD-4A0C-AB33-E64DDF54171B}" type="presParOf" srcId="{2CEE963B-7C71-47FE-9067-711C4172E5FB}" destId="{F3CECBB8-1D40-442D-A731-3CACCC4A3ED1}" srcOrd="2" destOrd="0" presId="urn:microsoft.com/office/officeart/2005/8/layout/list1"/>
    <dgm:cxn modelId="{A17A828D-29F6-4A3C-88BD-BD3ABB0530F6}" type="presParOf" srcId="{2CEE963B-7C71-47FE-9067-711C4172E5FB}" destId="{07AE4005-3289-4522-8473-CE69CEC9BA1C}" srcOrd="3" destOrd="0" presId="urn:microsoft.com/office/officeart/2005/8/layout/list1"/>
    <dgm:cxn modelId="{1EB3AD0A-A2C5-40E4-877F-790151C34CC7}" type="presParOf" srcId="{2CEE963B-7C71-47FE-9067-711C4172E5FB}" destId="{48DE948E-F7FB-4C42-A372-1B73B7718AC4}" srcOrd="4" destOrd="0" presId="urn:microsoft.com/office/officeart/2005/8/layout/list1"/>
    <dgm:cxn modelId="{2AD5C7EA-1918-4D7D-B36F-2A016D0BC4BC}" type="presParOf" srcId="{48DE948E-F7FB-4C42-A372-1B73B7718AC4}" destId="{A8A2FB2F-D903-4F16-9578-0D373FDCE5DC}" srcOrd="0" destOrd="0" presId="urn:microsoft.com/office/officeart/2005/8/layout/list1"/>
    <dgm:cxn modelId="{E1A061A7-7235-4DDB-AFC4-93DD601B518C}" type="presParOf" srcId="{48DE948E-F7FB-4C42-A372-1B73B7718AC4}" destId="{F083C857-9898-4FA3-9D5C-EB88CE4AB818}" srcOrd="1" destOrd="0" presId="urn:microsoft.com/office/officeart/2005/8/layout/list1"/>
    <dgm:cxn modelId="{0E192A15-DE77-4812-82BB-A34498B5354C}" type="presParOf" srcId="{2CEE963B-7C71-47FE-9067-711C4172E5FB}" destId="{29DC321F-82B7-4548-A358-0E81DEFF6AC3}" srcOrd="5" destOrd="0" presId="urn:microsoft.com/office/officeart/2005/8/layout/list1"/>
    <dgm:cxn modelId="{8C5B04B3-C0C9-42E0-823A-6FB3B2138195}" type="presParOf" srcId="{2CEE963B-7C71-47FE-9067-711C4172E5FB}" destId="{0C163172-F01B-4101-9DA2-676E843CFFB5}" srcOrd="6" destOrd="0" presId="urn:microsoft.com/office/officeart/2005/8/layout/list1"/>
    <dgm:cxn modelId="{728DC09F-B209-49B8-BE65-5730255AEC3B}" type="presParOf" srcId="{2CEE963B-7C71-47FE-9067-711C4172E5FB}" destId="{EA5A752E-BEA2-4CA1-BCE5-85FE5F386B82}" srcOrd="7" destOrd="0" presId="urn:microsoft.com/office/officeart/2005/8/layout/list1"/>
    <dgm:cxn modelId="{0431F3B8-0BE9-406F-830C-EFC4971E80B6}" type="presParOf" srcId="{2CEE963B-7C71-47FE-9067-711C4172E5FB}" destId="{D0183C41-EB36-431C-AAA0-B234900C7EA1}" srcOrd="8" destOrd="0" presId="urn:microsoft.com/office/officeart/2005/8/layout/list1"/>
    <dgm:cxn modelId="{C8E86A2E-2208-4037-B43D-843DFEFC2AA4}" type="presParOf" srcId="{D0183C41-EB36-431C-AAA0-B234900C7EA1}" destId="{F0C7B60F-9632-47A5-A48D-66DF2F9E47D6}" srcOrd="0" destOrd="0" presId="urn:microsoft.com/office/officeart/2005/8/layout/list1"/>
    <dgm:cxn modelId="{A0C7994F-79D4-4B41-BAC6-C97EC9431AA9}" type="presParOf" srcId="{D0183C41-EB36-431C-AAA0-B234900C7EA1}" destId="{63B7AC1D-4B47-4C6F-A4B1-61C2436BA3F6}" srcOrd="1" destOrd="0" presId="urn:microsoft.com/office/officeart/2005/8/layout/list1"/>
    <dgm:cxn modelId="{42E2D4A7-0EDA-4F61-B602-EF92C121380B}" type="presParOf" srcId="{2CEE963B-7C71-47FE-9067-711C4172E5FB}" destId="{FF8E21CB-ABBD-4F1A-8FF3-9421370B176C}" srcOrd="9" destOrd="0" presId="urn:microsoft.com/office/officeart/2005/8/layout/list1"/>
    <dgm:cxn modelId="{8963EFA5-C7D2-448E-BC8C-B33AB02B4D50}" type="presParOf" srcId="{2CEE963B-7C71-47FE-9067-711C4172E5FB}" destId="{22225246-00A2-4D9F-A1AF-47EE39359F3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917CAD-01FE-4475-A1F0-27DDDA9D8831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24628BD-6B99-45D4-AA9E-473902C72BD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 err="1"/>
            <a:t>Srednjoročna</a:t>
          </a:r>
          <a:r>
            <a:rPr lang="en-US" b="0" i="0" dirty="0"/>
            <a:t> </a:t>
          </a:r>
          <a:r>
            <a:rPr lang="en-US" b="0" i="0" dirty="0" err="1"/>
            <a:t>vizija</a:t>
          </a:r>
          <a:r>
            <a:rPr lang="en-US" b="0" i="0" dirty="0"/>
            <a:t> </a:t>
          </a:r>
          <a:r>
            <a:rPr lang="en-US" b="0" i="0" dirty="0" err="1"/>
            <a:t>razvoja</a:t>
          </a:r>
          <a:endParaRPr lang="en-US" b="0" i="0" dirty="0"/>
        </a:p>
      </dgm:t>
    </dgm:pt>
    <dgm:pt modelId="{6FF03474-6417-4E37-A611-9AEC5874544E}" type="parTrans" cxnId="{9C9B19C6-F684-41CD-85FC-382E8011F738}">
      <dgm:prSet/>
      <dgm:spPr/>
      <dgm:t>
        <a:bodyPr/>
        <a:lstStyle/>
        <a:p>
          <a:endParaRPr lang="en-US"/>
        </a:p>
      </dgm:t>
    </dgm:pt>
    <dgm:pt modelId="{7CAEA1D1-DDA5-46F1-B5D9-A2C584915498}" type="sibTrans" cxnId="{9C9B19C6-F684-41CD-85FC-382E8011F738}">
      <dgm:prSet/>
      <dgm:spPr/>
      <dgm:t>
        <a:bodyPr/>
        <a:lstStyle/>
        <a:p>
          <a:endParaRPr lang="en-US"/>
        </a:p>
      </dgm:t>
    </dgm:pt>
    <dgm:pt modelId="{0156FA4A-C020-485D-B877-5C1342B233A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>
              <a:solidFill>
                <a:srgbClr val="FF0000"/>
              </a:solidFill>
            </a:rPr>
            <a:t>Opis razvojnih potreba i potencijala (u srednjoročnom razdoblju) </a:t>
          </a:r>
          <a:endParaRPr lang="en-US" b="0" i="0" dirty="0">
            <a:solidFill>
              <a:srgbClr val="FF0000"/>
            </a:solidFill>
          </a:endParaRPr>
        </a:p>
      </dgm:t>
    </dgm:pt>
    <dgm:pt modelId="{F805F876-E32A-4885-9A12-D3C1E2014C54}" type="parTrans" cxnId="{3D0F5D8D-A40F-4522-BA96-E47E00D66A1C}">
      <dgm:prSet/>
      <dgm:spPr/>
      <dgm:t>
        <a:bodyPr/>
        <a:lstStyle/>
        <a:p>
          <a:endParaRPr lang="en-US"/>
        </a:p>
      </dgm:t>
    </dgm:pt>
    <dgm:pt modelId="{8138815E-456A-460D-A849-346EFE5EB027}" type="sibTrans" cxnId="{3D0F5D8D-A40F-4522-BA96-E47E00D66A1C}">
      <dgm:prSet/>
      <dgm:spPr/>
      <dgm:t>
        <a:bodyPr/>
        <a:lstStyle/>
        <a:p>
          <a:endParaRPr lang="en-US"/>
        </a:p>
      </dgm:t>
    </dgm:pt>
    <dgm:pt modelId="{CDFB77CE-038D-4956-AA3B-563357B76F6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>
              <a:solidFill>
                <a:srgbClr val="FF0000"/>
              </a:solidFill>
            </a:rPr>
            <a:t> </a:t>
          </a:r>
          <a:r>
            <a:rPr lang="en-US" b="0" i="0" dirty="0" err="1">
              <a:solidFill>
                <a:srgbClr val="FF0000"/>
              </a:solidFill>
            </a:rPr>
            <a:t>Popis</a:t>
          </a:r>
          <a:r>
            <a:rPr lang="en-US" b="0" i="0" dirty="0">
              <a:solidFill>
                <a:srgbClr val="FF0000"/>
              </a:solidFill>
            </a:rPr>
            <a:t> </a:t>
          </a:r>
          <a:r>
            <a:rPr lang="en-US" b="0" i="0" dirty="0" err="1">
              <a:solidFill>
                <a:srgbClr val="FF0000"/>
              </a:solidFill>
            </a:rPr>
            <a:t>posebnih</a:t>
          </a:r>
          <a:r>
            <a:rPr lang="en-US" b="0" i="0" dirty="0">
              <a:solidFill>
                <a:srgbClr val="FF0000"/>
              </a:solidFill>
            </a:rPr>
            <a:t> </a:t>
          </a:r>
          <a:r>
            <a:rPr lang="en-US" b="0" i="0" dirty="0" err="1">
              <a:solidFill>
                <a:srgbClr val="FF0000"/>
              </a:solidFill>
            </a:rPr>
            <a:t>ciljeva</a:t>
          </a:r>
          <a:r>
            <a:rPr lang="en-US" b="0" i="0" dirty="0">
              <a:solidFill>
                <a:srgbClr val="FF0000"/>
              </a:solidFill>
            </a:rPr>
            <a:t> s </a:t>
          </a:r>
          <a:r>
            <a:rPr lang="en-US" b="0" i="0" dirty="0" err="1">
              <a:solidFill>
                <a:srgbClr val="FF0000"/>
              </a:solidFill>
            </a:rPr>
            <a:t>opisom</a:t>
          </a:r>
          <a:r>
            <a:rPr lang="en-US" b="0" i="0" dirty="0">
              <a:solidFill>
                <a:srgbClr val="FF0000"/>
              </a:solidFill>
            </a:rPr>
            <a:t>, </a:t>
          </a:r>
          <a:r>
            <a:rPr lang="en-US" b="0" i="0" dirty="0" err="1">
              <a:solidFill>
                <a:srgbClr val="FF0000"/>
              </a:solidFill>
            </a:rPr>
            <a:t>pripadajućim</a:t>
          </a:r>
          <a:r>
            <a:rPr lang="en-US" b="0" i="0" dirty="0">
              <a:solidFill>
                <a:srgbClr val="FF0000"/>
              </a:solidFill>
            </a:rPr>
            <a:t> </a:t>
          </a:r>
          <a:r>
            <a:rPr lang="en-US" b="0" i="0" dirty="0" err="1">
              <a:solidFill>
                <a:srgbClr val="FF0000"/>
              </a:solidFill>
            </a:rPr>
            <a:t>pokazateljima</a:t>
          </a:r>
          <a:r>
            <a:rPr lang="en-US" b="0" i="0" dirty="0">
              <a:solidFill>
                <a:srgbClr val="FF0000"/>
              </a:solidFill>
            </a:rPr>
            <a:t> </a:t>
          </a:r>
          <a:r>
            <a:rPr lang="en-US" b="0" i="0" dirty="0" err="1">
              <a:solidFill>
                <a:srgbClr val="FF0000"/>
              </a:solidFill>
            </a:rPr>
            <a:t>ishoda</a:t>
          </a:r>
          <a:r>
            <a:rPr lang="en-US" b="0" i="0" dirty="0">
              <a:solidFill>
                <a:srgbClr val="FF0000"/>
              </a:solidFill>
            </a:rPr>
            <a:t> </a:t>
          </a:r>
          <a:r>
            <a:rPr lang="en-US" b="0" i="0" dirty="0" err="1">
              <a:solidFill>
                <a:srgbClr val="FF0000"/>
              </a:solidFill>
            </a:rPr>
            <a:t>i</a:t>
          </a:r>
          <a:r>
            <a:rPr lang="en-US" b="0" i="0" dirty="0">
              <a:solidFill>
                <a:srgbClr val="FF0000"/>
              </a:solidFill>
            </a:rPr>
            <a:t> </a:t>
          </a:r>
          <a:r>
            <a:rPr lang="en-US" b="0" i="0" dirty="0" err="1">
              <a:solidFill>
                <a:srgbClr val="FF0000"/>
              </a:solidFill>
            </a:rPr>
            <a:t>popisom</a:t>
          </a:r>
          <a:r>
            <a:rPr lang="en-US" b="0" i="0" dirty="0">
              <a:solidFill>
                <a:srgbClr val="FF0000"/>
              </a:solidFill>
            </a:rPr>
            <a:t> </a:t>
          </a:r>
          <a:r>
            <a:rPr lang="en-US" b="0" i="0" dirty="0" err="1">
              <a:solidFill>
                <a:srgbClr val="FF0000"/>
              </a:solidFill>
            </a:rPr>
            <a:t>mjera</a:t>
          </a:r>
          <a:endParaRPr lang="en-US" b="0" i="0" dirty="0">
            <a:solidFill>
              <a:srgbClr val="FF0000"/>
            </a:solidFill>
          </a:endParaRPr>
        </a:p>
      </dgm:t>
    </dgm:pt>
    <dgm:pt modelId="{23D360BE-AF71-44C1-ACDB-B2F7F18B6278}" type="parTrans" cxnId="{CDBC0DA1-C64D-46D1-9AB2-517AB4006717}">
      <dgm:prSet/>
      <dgm:spPr/>
      <dgm:t>
        <a:bodyPr/>
        <a:lstStyle/>
        <a:p>
          <a:endParaRPr lang="en-US"/>
        </a:p>
      </dgm:t>
    </dgm:pt>
    <dgm:pt modelId="{A81425A0-598B-4800-A12D-97754AFC9EBC}" type="sibTrans" cxnId="{CDBC0DA1-C64D-46D1-9AB2-517AB4006717}">
      <dgm:prSet/>
      <dgm:spPr/>
      <dgm:t>
        <a:bodyPr/>
        <a:lstStyle/>
        <a:p>
          <a:endParaRPr lang="en-US"/>
        </a:p>
      </dgm:t>
    </dgm:pt>
    <dgm:pt modelId="{AB6A00FA-E62A-46AC-8464-0162129F867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i="0" dirty="0" err="1">
              <a:solidFill>
                <a:srgbClr val="00B050"/>
              </a:solidFill>
            </a:rPr>
            <a:t>Terminski</a:t>
          </a:r>
          <a:r>
            <a:rPr lang="en-US" b="1" i="0" dirty="0">
              <a:solidFill>
                <a:srgbClr val="00B050"/>
              </a:solidFill>
            </a:rPr>
            <a:t> plan </a:t>
          </a:r>
          <a:r>
            <a:rPr lang="en-US" b="1" i="0" dirty="0" err="1">
              <a:solidFill>
                <a:srgbClr val="00B050"/>
              </a:solidFill>
            </a:rPr>
            <a:t>provedbe</a:t>
          </a:r>
          <a:r>
            <a:rPr lang="en-US" b="1" i="0" dirty="0">
              <a:solidFill>
                <a:srgbClr val="00B050"/>
              </a:solidFill>
            </a:rPr>
            <a:t> </a:t>
          </a:r>
          <a:r>
            <a:rPr lang="en-US" b="1" i="0" dirty="0" err="1">
              <a:solidFill>
                <a:srgbClr val="00B050"/>
              </a:solidFill>
            </a:rPr>
            <a:t>strateških</a:t>
          </a:r>
          <a:r>
            <a:rPr lang="en-US" b="1" i="0" dirty="0">
              <a:solidFill>
                <a:srgbClr val="00B050"/>
              </a:solidFill>
            </a:rPr>
            <a:t> </a:t>
          </a:r>
          <a:r>
            <a:rPr lang="en-US" b="1" i="0" dirty="0" err="1">
              <a:solidFill>
                <a:srgbClr val="00B050"/>
              </a:solidFill>
            </a:rPr>
            <a:t>projekata</a:t>
          </a:r>
          <a:r>
            <a:rPr lang="en-US" b="1" i="0" dirty="0">
              <a:solidFill>
                <a:srgbClr val="00B050"/>
              </a:solidFill>
            </a:rPr>
            <a:t> </a:t>
          </a:r>
          <a:r>
            <a:rPr lang="en-US" b="1" i="0" dirty="0" err="1">
              <a:solidFill>
                <a:srgbClr val="00B050"/>
              </a:solidFill>
            </a:rPr>
            <a:t>važnih</a:t>
          </a:r>
          <a:r>
            <a:rPr lang="en-US" b="1" i="0" dirty="0">
              <a:solidFill>
                <a:srgbClr val="00B050"/>
              </a:solidFill>
            </a:rPr>
            <a:t> za </a:t>
          </a:r>
          <a:r>
            <a:rPr lang="en-US" b="1" i="0" dirty="0" err="1">
              <a:solidFill>
                <a:srgbClr val="00B050"/>
              </a:solidFill>
            </a:rPr>
            <a:t>razvoj</a:t>
          </a:r>
          <a:r>
            <a:rPr lang="en-US" b="1" i="0" dirty="0">
              <a:solidFill>
                <a:srgbClr val="00B050"/>
              </a:solidFill>
            </a:rPr>
            <a:t> JP(R)S-a</a:t>
          </a:r>
        </a:p>
      </dgm:t>
    </dgm:pt>
    <dgm:pt modelId="{8D95802B-8EFD-4E8D-88F3-FAB64EDC6D33}" type="parTrans" cxnId="{08C8DFCD-0D7B-4236-ACCB-4C6E11843ACF}">
      <dgm:prSet/>
      <dgm:spPr/>
      <dgm:t>
        <a:bodyPr/>
        <a:lstStyle/>
        <a:p>
          <a:endParaRPr lang="en-US"/>
        </a:p>
      </dgm:t>
    </dgm:pt>
    <dgm:pt modelId="{7FD87C8B-CFC4-4F4F-8CC7-EF44754799EC}" type="sibTrans" cxnId="{08C8DFCD-0D7B-4236-ACCB-4C6E11843ACF}">
      <dgm:prSet/>
      <dgm:spPr/>
      <dgm:t>
        <a:bodyPr/>
        <a:lstStyle/>
        <a:p>
          <a:endParaRPr lang="en-US"/>
        </a:p>
      </dgm:t>
    </dgm:pt>
    <dgm:pt modelId="{B2B28A18-E613-4BCB-AB7C-AC8E8A759106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dirty="0" err="1"/>
            <a:t>Indikativni</a:t>
          </a:r>
          <a:r>
            <a:rPr lang="en-US" dirty="0"/>
            <a:t> </a:t>
          </a:r>
          <a:r>
            <a:rPr lang="en-US" dirty="0" err="1"/>
            <a:t>financijski</a:t>
          </a:r>
          <a:r>
            <a:rPr lang="en-US" dirty="0"/>
            <a:t> </a:t>
          </a:r>
          <a:r>
            <a:rPr lang="en-US" dirty="0" err="1"/>
            <a:t>okvir</a:t>
          </a:r>
          <a:r>
            <a:rPr lang="en-US" dirty="0"/>
            <a:t> </a:t>
          </a:r>
          <a:endParaRPr lang="en-US" b="0" i="0" dirty="0"/>
        </a:p>
      </dgm:t>
    </dgm:pt>
    <dgm:pt modelId="{D01FE67D-A595-4A8F-9AD1-D928CC5D6D8F}" type="parTrans" cxnId="{E465ED6D-387E-47F6-BAD3-5769EF0C4641}">
      <dgm:prSet/>
      <dgm:spPr/>
      <dgm:t>
        <a:bodyPr/>
        <a:lstStyle/>
        <a:p>
          <a:endParaRPr lang="en-US"/>
        </a:p>
      </dgm:t>
    </dgm:pt>
    <dgm:pt modelId="{D127A4E0-3760-47F5-BCF4-219F8EAB5C7C}" type="sibTrans" cxnId="{E465ED6D-387E-47F6-BAD3-5769EF0C4641}">
      <dgm:prSet/>
      <dgm:spPr/>
      <dgm:t>
        <a:bodyPr/>
        <a:lstStyle/>
        <a:p>
          <a:endParaRPr lang="en-US"/>
        </a:p>
      </dgm:t>
    </dgm:pt>
    <dgm:pt modelId="{DB594D86-FA4C-472A-8575-C5D529359D9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P</a:t>
          </a:r>
          <a:r>
            <a:rPr lang="hr-HR" b="0" i="0" dirty="0" err="1"/>
            <a:t>raćenje</a:t>
          </a:r>
          <a:r>
            <a:rPr lang="hr-HR" b="0" i="0" dirty="0"/>
            <a:t> I vrednovanje </a:t>
          </a:r>
          <a:endParaRPr lang="en-US" b="0" i="0" dirty="0"/>
        </a:p>
      </dgm:t>
    </dgm:pt>
    <dgm:pt modelId="{D65D62D2-2EAD-4C12-9F84-C54CD6ED31A0}" type="parTrans" cxnId="{F5DFE8C9-CE83-4E00-A76B-3B9D19EE1E36}">
      <dgm:prSet/>
      <dgm:spPr/>
      <dgm:t>
        <a:bodyPr/>
        <a:lstStyle/>
        <a:p>
          <a:endParaRPr lang="en-US"/>
        </a:p>
      </dgm:t>
    </dgm:pt>
    <dgm:pt modelId="{1B2FF972-084F-4F2E-8DD4-233649510EE6}" type="sibTrans" cxnId="{F5DFE8C9-CE83-4E00-A76B-3B9D19EE1E36}">
      <dgm:prSet/>
      <dgm:spPr/>
      <dgm:t>
        <a:bodyPr/>
        <a:lstStyle/>
        <a:p>
          <a:endParaRPr lang="en-US"/>
        </a:p>
      </dgm:t>
    </dgm:pt>
    <dgm:pt modelId="{780C6821-58DA-4802-88FB-CABD36D6B22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b="0" i="0" dirty="0">
              <a:solidFill>
                <a:srgbClr val="FF0000"/>
              </a:solidFill>
            </a:rPr>
            <a:t>Opis prioriteta javnih politika u srednjoročnom razdoblju</a:t>
          </a:r>
          <a:endParaRPr lang="en-US" b="0" i="0" dirty="0">
            <a:solidFill>
              <a:srgbClr val="FF0000"/>
            </a:solidFill>
          </a:endParaRPr>
        </a:p>
      </dgm:t>
    </dgm:pt>
    <dgm:pt modelId="{9228D7A8-47D7-4EB6-AE2A-F6888D78AF56}" type="parTrans" cxnId="{5BA612D3-527B-496C-81FB-6E5717BC116D}">
      <dgm:prSet/>
      <dgm:spPr/>
      <dgm:t>
        <a:bodyPr/>
        <a:lstStyle/>
        <a:p>
          <a:endParaRPr lang="en-US"/>
        </a:p>
      </dgm:t>
    </dgm:pt>
    <dgm:pt modelId="{10A2163A-CE71-467F-AFE2-E8A42A74BDC2}" type="sibTrans" cxnId="{5BA612D3-527B-496C-81FB-6E5717BC116D}">
      <dgm:prSet/>
      <dgm:spPr/>
      <dgm:t>
        <a:bodyPr/>
        <a:lstStyle/>
        <a:p>
          <a:endParaRPr lang="en-US"/>
        </a:p>
      </dgm:t>
    </dgm:pt>
    <dgm:pt modelId="{13CE1473-75FE-40BB-8C8C-700D58AB2BC9}" type="pres">
      <dgm:prSet presAssocID="{0A917CAD-01FE-4475-A1F0-27DDDA9D8831}" presName="linear" presStyleCnt="0">
        <dgm:presLayoutVars>
          <dgm:dir/>
          <dgm:animLvl val="lvl"/>
          <dgm:resizeHandles val="exact"/>
        </dgm:presLayoutVars>
      </dgm:prSet>
      <dgm:spPr/>
    </dgm:pt>
    <dgm:pt modelId="{FC54E1ED-306B-4BC5-8206-542840ABF0CA}" type="pres">
      <dgm:prSet presAssocID="{224628BD-6B99-45D4-AA9E-473902C72BD6}" presName="parentLin" presStyleCnt="0"/>
      <dgm:spPr/>
    </dgm:pt>
    <dgm:pt modelId="{58FEA365-2981-4FD6-8565-147B0FD1954A}" type="pres">
      <dgm:prSet presAssocID="{224628BD-6B99-45D4-AA9E-473902C72BD6}" presName="parentLeftMargin" presStyleLbl="node1" presStyleIdx="0" presStyleCnt="7"/>
      <dgm:spPr/>
    </dgm:pt>
    <dgm:pt modelId="{ED69DCC8-8183-4DDE-AB9E-56B97722420D}" type="pres">
      <dgm:prSet presAssocID="{224628BD-6B99-45D4-AA9E-473902C72BD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AAABC4D-7423-49B1-8F80-FA53FC717769}" type="pres">
      <dgm:prSet presAssocID="{224628BD-6B99-45D4-AA9E-473902C72BD6}" presName="negativeSpace" presStyleCnt="0"/>
      <dgm:spPr/>
    </dgm:pt>
    <dgm:pt modelId="{268F36F2-2891-4484-A31E-A3A1812BB32E}" type="pres">
      <dgm:prSet presAssocID="{224628BD-6B99-45D4-AA9E-473902C72BD6}" presName="childText" presStyleLbl="conFgAcc1" presStyleIdx="0" presStyleCnt="7">
        <dgm:presLayoutVars>
          <dgm:bulletEnabled val="1"/>
        </dgm:presLayoutVars>
      </dgm:prSet>
      <dgm:spPr/>
    </dgm:pt>
    <dgm:pt modelId="{69FA33FF-D185-4B7E-A833-A9EE7DF054BC}" type="pres">
      <dgm:prSet presAssocID="{7CAEA1D1-DDA5-46F1-B5D9-A2C584915498}" presName="spaceBetweenRectangles" presStyleCnt="0"/>
      <dgm:spPr/>
    </dgm:pt>
    <dgm:pt modelId="{B89FAC2A-AA79-4E24-A202-188FB094FDBE}" type="pres">
      <dgm:prSet presAssocID="{0156FA4A-C020-485D-B877-5C1342B233AE}" presName="parentLin" presStyleCnt="0"/>
      <dgm:spPr/>
    </dgm:pt>
    <dgm:pt modelId="{50600395-ACE7-4AB7-A0AA-B551717352EA}" type="pres">
      <dgm:prSet presAssocID="{0156FA4A-C020-485D-B877-5C1342B233AE}" presName="parentLeftMargin" presStyleLbl="node1" presStyleIdx="0" presStyleCnt="7"/>
      <dgm:spPr/>
    </dgm:pt>
    <dgm:pt modelId="{DBCFEB9B-082C-4093-9F2F-0E8720CB6881}" type="pres">
      <dgm:prSet presAssocID="{0156FA4A-C020-485D-B877-5C1342B233A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1DBA1321-9877-48AA-BD16-89E2A53A450A}" type="pres">
      <dgm:prSet presAssocID="{0156FA4A-C020-485D-B877-5C1342B233AE}" presName="negativeSpace" presStyleCnt="0"/>
      <dgm:spPr/>
    </dgm:pt>
    <dgm:pt modelId="{ACC706C4-912F-47FB-95EC-D7FBC56A99E2}" type="pres">
      <dgm:prSet presAssocID="{0156FA4A-C020-485D-B877-5C1342B233AE}" presName="childText" presStyleLbl="conFgAcc1" presStyleIdx="1" presStyleCnt="7">
        <dgm:presLayoutVars>
          <dgm:bulletEnabled val="1"/>
        </dgm:presLayoutVars>
      </dgm:prSet>
      <dgm:spPr/>
    </dgm:pt>
    <dgm:pt modelId="{6E4FF97B-8373-4B20-9372-98A82D048938}" type="pres">
      <dgm:prSet presAssocID="{8138815E-456A-460D-A849-346EFE5EB027}" presName="spaceBetweenRectangles" presStyleCnt="0"/>
      <dgm:spPr/>
    </dgm:pt>
    <dgm:pt modelId="{3C861222-84BE-4AF8-98E3-CAAF6F245932}" type="pres">
      <dgm:prSet presAssocID="{780C6821-58DA-4802-88FB-CABD36D6B22C}" presName="parentLin" presStyleCnt="0"/>
      <dgm:spPr/>
    </dgm:pt>
    <dgm:pt modelId="{6499BE48-B5BB-4E6C-BFD1-F51ADCCDC5F8}" type="pres">
      <dgm:prSet presAssocID="{780C6821-58DA-4802-88FB-CABD36D6B22C}" presName="parentLeftMargin" presStyleLbl="node1" presStyleIdx="1" presStyleCnt="7"/>
      <dgm:spPr/>
    </dgm:pt>
    <dgm:pt modelId="{F62FAA8B-F2C5-43CB-BD9F-AF9DD78A8EF7}" type="pres">
      <dgm:prSet presAssocID="{780C6821-58DA-4802-88FB-CABD36D6B22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255EA0C-CD8F-453B-A756-7219DC064748}" type="pres">
      <dgm:prSet presAssocID="{780C6821-58DA-4802-88FB-CABD36D6B22C}" presName="negativeSpace" presStyleCnt="0"/>
      <dgm:spPr/>
    </dgm:pt>
    <dgm:pt modelId="{480528AD-9B3A-48C3-98A0-2007B4FF5D91}" type="pres">
      <dgm:prSet presAssocID="{780C6821-58DA-4802-88FB-CABD36D6B22C}" presName="childText" presStyleLbl="conFgAcc1" presStyleIdx="2" presStyleCnt="7">
        <dgm:presLayoutVars>
          <dgm:bulletEnabled val="1"/>
        </dgm:presLayoutVars>
      </dgm:prSet>
      <dgm:spPr/>
    </dgm:pt>
    <dgm:pt modelId="{A444B9B7-196C-47ED-8E10-CBC3F5A425FD}" type="pres">
      <dgm:prSet presAssocID="{10A2163A-CE71-467F-AFE2-E8A42A74BDC2}" presName="spaceBetweenRectangles" presStyleCnt="0"/>
      <dgm:spPr/>
    </dgm:pt>
    <dgm:pt modelId="{B35E3C75-5920-4726-828E-E71B96E64A81}" type="pres">
      <dgm:prSet presAssocID="{CDFB77CE-038D-4956-AA3B-563357B76F60}" presName="parentLin" presStyleCnt="0"/>
      <dgm:spPr/>
    </dgm:pt>
    <dgm:pt modelId="{16E984DA-E526-4412-89E0-631E27C530AB}" type="pres">
      <dgm:prSet presAssocID="{CDFB77CE-038D-4956-AA3B-563357B76F60}" presName="parentLeftMargin" presStyleLbl="node1" presStyleIdx="2" presStyleCnt="7"/>
      <dgm:spPr/>
    </dgm:pt>
    <dgm:pt modelId="{8BAC6070-81EF-4C97-BC96-133B04AD595F}" type="pres">
      <dgm:prSet presAssocID="{CDFB77CE-038D-4956-AA3B-563357B76F6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A768E402-1870-4B0E-B5FD-117D18CFD9BE}" type="pres">
      <dgm:prSet presAssocID="{CDFB77CE-038D-4956-AA3B-563357B76F60}" presName="negativeSpace" presStyleCnt="0"/>
      <dgm:spPr/>
    </dgm:pt>
    <dgm:pt modelId="{7CAD744B-CA3B-4276-B0BD-AE356346F6B9}" type="pres">
      <dgm:prSet presAssocID="{CDFB77CE-038D-4956-AA3B-563357B76F60}" presName="childText" presStyleLbl="conFgAcc1" presStyleIdx="3" presStyleCnt="7">
        <dgm:presLayoutVars>
          <dgm:bulletEnabled val="1"/>
        </dgm:presLayoutVars>
      </dgm:prSet>
      <dgm:spPr/>
    </dgm:pt>
    <dgm:pt modelId="{0E5B2156-32EB-46B6-A22D-56FC8D21F819}" type="pres">
      <dgm:prSet presAssocID="{A81425A0-598B-4800-A12D-97754AFC9EBC}" presName="spaceBetweenRectangles" presStyleCnt="0"/>
      <dgm:spPr/>
    </dgm:pt>
    <dgm:pt modelId="{D08FAD4D-B4CC-476A-9635-FAA50D08C873}" type="pres">
      <dgm:prSet presAssocID="{AB6A00FA-E62A-46AC-8464-0162129F867E}" presName="parentLin" presStyleCnt="0"/>
      <dgm:spPr/>
    </dgm:pt>
    <dgm:pt modelId="{04F18D7F-C0F0-4719-8A0E-C8D90F6DAECD}" type="pres">
      <dgm:prSet presAssocID="{AB6A00FA-E62A-46AC-8464-0162129F867E}" presName="parentLeftMargin" presStyleLbl="node1" presStyleIdx="3" presStyleCnt="7"/>
      <dgm:spPr/>
    </dgm:pt>
    <dgm:pt modelId="{14B6F177-2229-4715-8447-680F2D74BECB}" type="pres">
      <dgm:prSet presAssocID="{AB6A00FA-E62A-46AC-8464-0162129F867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44703EE-C483-4093-94F9-0FB85C39D9CB}" type="pres">
      <dgm:prSet presAssocID="{AB6A00FA-E62A-46AC-8464-0162129F867E}" presName="negativeSpace" presStyleCnt="0"/>
      <dgm:spPr/>
    </dgm:pt>
    <dgm:pt modelId="{72FB077D-B38E-4D5D-8020-2C0291838CAA}" type="pres">
      <dgm:prSet presAssocID="{AB6A00FA-E62A-46AC-8464-0162129F867E}" presName="childText" presStyleLbl="conFgAcc1" presStyleIdx="4" presStyleCnt="7">
        <dgm:presLayoutVars>
          <dgm:bulletEnabled val="1"/>
        </dgm:presLayoutVars>
      </dgm:prSet>
      <dgm:spPr/>
    </dgm:pt>
    <dgm:pt modelId="{FDAC16C1-98B4-4721-A368-06CFE76DF95A}" type="pres">
      <dgm:prSet presAssocID="{7FD87C8B-CFC4-4F4F-8CC7-EF44754799EC}" presName="spaceBetweenRectangles" presStyleCnt="0"/>
      <dgm:spPr/>
    </dgm:pt>
    <dgm:pt modelId="{FB637BD1-BEEC-4732-B2E2-133588F0B915}" type="pres">
      <dgm:prSet presAssocID="{B2B28A18-E613-4BCB-AB7C-AC8E8A759106}" presName="parentLin" presStyleCnt="0"/>
      <dgm:spPr/>
    </dgm:pt>
    <dgm:pt modelId="{61F7E583-3566-4A4C-B8B7-CE5AAFB7CB33}" type="pres">
      <dgm:prSet presAssocID="{B2B28A18-E613-4BCB-AB7C-AC8E8A759106}" presName="parentLeftMargin" presStyleLbl="node1" presStyleIdx="4" presStyleCnt="7"/>
      <dgm:spPr/>
    </dgm:pt>
    <dgm:pt modelId="{07DC051A-26AD-4F3D-A071-B09BCD64A9DC}" type="pres">
      <dgm:prSet presAssocID="{B2B28A18-E613-4BCB-AB7C-AC8E8A75910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5DA315D-AD62-40E7-99CE-B61BFDEADAFC}" type="pres">
      <dgm:prSet presAssocID="{B2B28A18-E613-4BCB-AB7C-AC8E8A759106}" presName="negativeSpace" presStyleCnt="0"/>
      <dgm:spPr/>
    </dgm:pt>
    <dgm:pt modelId="{52513B92-562F-4305-8ABB-0760F5A1F121}" type="pres">
      <dgm:prSet presAssocID="{B2B28A18-E613-4BCB-AB7C-AC8E8A759106}" presName="childText" presStyleLbl="conFgAcc1" presStyleIdx="5" presStyleCnt="7" custLinFactNeighborX="228" custLinFactNeighborY="16774">
        <dgm:presLayoutVars>
          <dgm:bulletEnabled val="1"/>
        </dgm:presLayoutVars>
      </dgm:prSet>
      <dgm:spPr/>
    </dgm:pt>
    <dgm:pt modelId="{142B0484-4608-4C04-A2E2-61413B580946}" type="pres">
      <dgm:prSet presAssocID="{D127A4E0-3760-47F5-BCF4-219F8EAB5C7C}" presName="spaceBetweenRectangles" presStyleCnt="0"/>
      <dgm:spPr/>
    </dgm:pt>
    <dgm:pt modelId="{0513B2E8-818E-4905-94D4-79BB57B5EABF}" type="pres">
      <dgm:prSet presAssocID="{DB594D86-FA4C-472A-8575-C5D529359D9A}" presName="parentLin" presStyleCnt="0"/>
      <dgm:spPr/>
    </dgm:pt>
    <dgm:pt modelId="{CD22F032-A490-4ADF-8819-7AEBC0A06E26}" type="pres">
      <dgm:prSet presAssocID="{DB594D86-FA4C-472A-8575-C5D529359D9A}" presName="parentLeftMargin" presStyleLbl="node1" presStyleIdx="5" presStyleCnt="7"/>
      <dgm:spPr/>
    </dgm:pt>
    <dgm:pt modelId="{8C538DA9-B43C-42D8-ADBA-91E0BA5DD4A3}" type="pres">
      <dgm:prSet presAssocID="{DB594D86-FA4C-472A-8575-C5D529359D9A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D523D556-F11F-43B3-98F7-EE1C35131152}" type="pres">
      <dgm:prSet presAssocID="{DB594D86-FA4C-472A-8575-C5D529359D9A}" presName="negativeSpace" presStyleCnt="0"/>
      <dgm:spPr/>
    </dgm:pt>
    <dgm:pt modelId="{B68055C0-3702-4D2B-80B8-9DFCFA59ABFD}" type="pres">
      <dgm:prSet presAssocID="{DB594D86-FA4C-472A-8575-C5D529359D9A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5F294B15-A007-4CF9-80A2-5667A7AAE60C}" type="presOf" srcId="{DB594D86-FA4C-472A-8575-C5D529359D9A}" destId="{8C538DA9-B43C-42D8-ADBA-91E0BA5DD4A3}" srcOrd="1" destOrd="0" presId="urn:microsoft.com/office/officeart/2005/8/layout/list1"/>
    <dgm:cxn modelId="{4B641C3F-937B-4872-A71C-2B5C141EEE1B}" type="presOf" srcId="{CDFB77CE-038D-4956-AA3B-563357B76F60}" destId="{16E984DA-E526-4412-89E0-631E27C530AB}" srcOrd="0" destOrd="0" presId="urn:microsoft.com/office/officeart/2005/8/layout/list1"/>
    <dgm:cxn modelId="{FD87E046-50B4-4B02-BEEA-84E79156B7FF}" type="presOf" srcId="{B2B28A18-E613-4BCB-AB7C-AC8E8A759106}" destId="{07DC051A-26AD-4F3D-A071-B09BCD64A9DC}" srcOrd="1" destOrd="0" presId="urn:microsoft.com/office/officeart/2005/8/layout/list1"/>
    <dgm:cxn modelId="{6DFC134A-F384-48D9-8BF2-FA4622CEE11E}" type="presOf" srcId="{0A917CAD-01FE-4475-A1F0-27DDDA9D8831}" destId="{13CE1473-75FE-40BB-8C8C-700D58AB2BC9}" srcOrd="0" destOrd="0" presId="urn:microsoft.com/office/officeart/2005/8/layout/list1"/>
    <dgm:cxn modelId="{E465ED6D-387E-47F6-BAD3-5769EF0C4641}" srcId="{0A917CAD-01FE-4475-A1F0-27DDDA9D8831}" destId="{B2B28A18-E613-4BCB-AB7C-AC8E8A759106}" srcOrd="5" destOrd="0" parTransId="{D01FE67D-A595-4A8F-9AD1-D928CC5D6D8F}" sibTransId="{D127A4E0-3760-47F5-BCF4-219F8EAB5C7C}"/>
    <dgm:cxn modelId="{170AA64E-E3F8-4F1B-A07C-5C226E272BE0}" type="presOf" srcId="{CDFB77CE-038D-4956-AA3B-563357B76F60}" destId="{8BAC6070-81EF-4C97-BC96-133B04AD595F}" srcOrd="1" destOrd="0" presId="urn:microsoft.com/office/officeart/2005/8/layout/list1"/>
    <dgm:cxn modelId="{0123E059-0188-4475-B9A0-11B2FB80B4B5}" type="presOf" srcId="{AB6A00FA-E62A-46AC-8464-0162129F867E}" destId="{14B6F177-2229-4715-8447-680F2D74BECB}" srcOrd="1" destOrd="0" presId="urn:microsoft.com/office/officeart/2005/8/layout/list1"/>
    <dgm:cxn modelId="{9A57C67D-5F06-4F68-BAB7-EEBECD1A48EF}" type="presOf" srcId="{780C6821-58DA-4802-88FB-CABD36D6B22C}" destId="{F62FAA8B-F2C5-43CB-BD9F-AF9DD78A8EF7}" srcOrd="1" destOrd="0" presId="urn:microsoft.com/office/officeart/2005/8/layout/list1"/>
    <dgm:cxn modelId="{7001A282-1F77-4FE7-B15C-24C10173920F}" type="presOf" srcId="{224628BD-6B99-45D4-AA9E-473902C72BD6}" destId="{ED69DCC8-8183-4DDE-AB9E-56B97722420D}" srcOrd="1" destOrd="0" presId="urn:microsoft.com/office/officeart/2005/8/layout/list1"/>
    <dgm:cxn modelId="{3D0F5D8D-A40F-4522-BA96-E47E00D66A1C}" srcId="{0A917CAD-01FE-4475-A1F0-27DDDA9D8831}" destId="{0156FA4A-C020-485D-B877-5C1342B233AE}" srcOrd="1" destOrd="0" parTransId="{F805F876-E32A-4885-9A12-D3C1E2014C54}" sibTransId="{8138815E-456A-460D-A849-346EFE5EB027}"/>
    <dgm:cxn modelId="{03033996-5A85-4A17-9005-A5010F515C5B}" type="presOf" srcId="{DB594D86-FA4C-472A-8575-C5D529359D9A}" destId="{CD22F032-A490-4ADF-8819-7AEBC0A06E26}" srcOrd="0" destOrd="0" presId="urn:microsoft.com/office/officeart/2005/8/layout/list1"/>
    <dgm:cxn modelId="{CDBC0DA1-C64D-46D1-9AB2-517AB4006717}" srcId="{0A917CAD-01FE-4475-A1F0-27DDDA9D8831}" destId="{CDFB77CE-038D-4956-AA3B-563357B76F60}" srcOrd="3" destOrd="0" parTransId="{23D360BE-AF71-44C1-ACDB-B2F7F18B6278}" sibTransId="{A81425A0-598B-4800-A12D-97754AFC9EBC}"/>
    <dgm:cxn modelId="{6616E0A6-7771-4F6A-B7EC-81134492999B}" type="presOf" srcId="{0156FA4A-C020-485D-B877-5C1342B233AE}" destId="{50600395-ACE7-4AB7-A0AA-B551717352EA}" srcOrd="0" destOrd="0" presId="urn:microsoft.com/office/officeart/2005/8/layout/list1"/>
    <dgm:cxn modelId="{C8DA19B0-5178-4628-8D5C-F9D2AF256F31}" type="presOf" srcId="{224628BD-6B99-45D4-AA9E-473902C72BD6}" destId="{58FEA365-2981-4FD6-8565-147B0FD1954A}" srcOrd="0" destOrd="0" presId="urn:microsoft.com/office/officeart/2005/8/layout/list1"/>
    <dgm:cxn modelId="{C5E056C2-CA31-4A72-87E2-4BC967E59821}" type="presOf" srcId="{780C6821-58DA-4802-88FB-CABD36D6B22C}" destId="{6499BE48-B5BB-4E6C-BFD1-F51ADCCDC5F8}" srcOrd="0" destOrd="0" presId="urn:microsoft.com/office/officeart/2005/8/layout/list1"/>
    <dgm:cxn modelId="{9C9B19C6-F684-41CD-85FC-382E8011F738}" srcId="{0A917CAD-01FE-4475-A1F0-27DDDA9D8831}" destId="{224628BD-6B99-45D4-AA9E-473902C72BD6}" srcOrd="0" destOrd="0" parTransId="{6FF03474-6417-4E37-A611-9AEC5874544E}" sibTransId="{7CAEA1D1-DDA5-46F1-B5D9-A2C584915498}"/>
    <dgm:cxn modelId="{F5DFE8C9-CE83-4E00-A76B-3B9D19EE1E36}" srcId="{0A917CAD-01FE-4475-A1F0-27DDDA9D8831}" destId="{DB594D86-FA4C-472A-8575-C5D529359D9A}" srcOrd="6" destOrd="0" parTransId="{D65D62D2-2EAD-4C12-9F84-C54CD6ED31A0}" sibTransId="{1B2FF972-084F-4F2E-8DD4-233649510EE6}"/>
    <dgm:cxn modelId="{9DC444CC-23F6-4E61-82A2-38E3ED1D5041}" type="presOf" srcId="{AB6A00FA-E62A-46AC-8464-0162129F867E}" destId="{04F18D7F-C0F0-4719-8A0E-C8D90F6DAECD}" srcOrd="0" destOrd="0" presId="urn:microsoft.com/office/officeart/2005/8/layout/list1"/>
    <dgm:cxn modelId="{92D048CD-D018-4069-B4FC-5FF623399C05}" type="presOf" srcId="{0156FA4A-C020-485D-B877-5C1342B233AE}" destId="{DBCFEB9B-082C-4093-9F2F-0E8720CB6881}" srcOrd="1" destOrd="0" presId="urn:microsoft.com/office/officeart/2005/8/layout/list1"/>
    <dgm:cxn modelId="{08C8DFCD-0D7B-4236-ACCB-4C6E11843ACF}" srcId="{0A917CAD-01FE-4475-A1F0-27DDDA9D8831}" destId="{AB6A00FA-E62A-46AC-8464-0162129F867E}" srcOrd="4" destOrd="0" parTransId="{8D95802B-8EFD-4E8D-88F3-FAB64EDC6D33}" sibTransId="{7FD87C8B-CFC4-4F4F-8CC7-EF44754799EC}"/>
    <dgm:cxn modelId="{5BA612D3-527B-496C-81FB-6E5717BC116D}" srcId="{0A917CAD-01FE-4475-A1F0-27DDDA9D8831}" destId="{780C6821-58DA-4802-88FB-CABD36D6B22C}" srcOrd="2" destOrd="0" parTransId="{9228D7A8-47D7-4EB6-AE2A-F6888D78AF56}" sibTransId="{10A2163A-CE71-467F-AFE2-E8A42A74BDC2}"/>
    <dgm:cxn modelId="{AA65C3E2-E366-48B6-B295-9C5678049145}" type="presOf" srcId="{B2B28A18-E613-4BCB-AB7C-AC8E8A759106}" destId="{61F7E583-3566-4A4C-B8B7-CE5AAFB7CB33}" srcOrd="0" destOrd="0" presId="urn:microsoft.com/office/officeart/2005/8/layout/list1"/>
    <dgm:cxn modelId="{F769ACA2-77D3-433B-BD5E-043B04D426E2}" type="presParOf" srcId="{13CE1473-75FE-40BB-8C8C-700D58AB2BC9}" destId="{FC54E1ED-306B-4BC5-8206-542840ABF0CA}" srcOrd="0" destOrd="0" presId="urn:microsoft.com/office/officeart/2005/8/layout/list1"/>
    <dgm:cxn modelId="{9B81C29B-9CE9-4807-B5AD-A066C5893D90}" type="presParOf" srcId="{FC54E1ED-306B-4BC5-8206-542840ABF0CA}" destId="{58FEA365-2981-4FD6-8565-147B0FD1954A}" srcOrd="0" destOrd="0" presId="urn:microsoft.com/office/officeart/2005/8/layout/list1"/>
    <dgm:cxn modelId="{E6D09022-8930-45C9-8C61-0089558BDDB9}" type="presParOf" srcId="{FC54E1ED-306B-4BC5-8206-542840ABF0CA}" destId="{ED69DCC8-8183-4DDE-AB9E-56B97722420D}" srcOrd="1" destOrd="0" presId="urn:microsoft.com/office/officeart/2005/8/layout/list1"/>
    <dgm:cxn modelId="{BC22AFF2-5A4B-4AAD-B538-365C50EE42F6}" type="presParOf" srcId="{13CE1473-75FE-40BB-8C8C-700D58AB2BC9}" destId="{8AAABC4D-7423-49B1-8F80-FA53FC717769}" srcOrd="1" destOrd="0" presId="urn:microsoft.com/office/officeart/2005/8/layout/list1"/>
    <dgm:cxn modelId="{E460D081-1351-479A-82D4-2CA7A794FE00}" type="presParOf" srcId="{13CE1473-75FE-40BB-8C8C-700D58AB2BC9}" destId="{268F36F2-2891-4484-A31E-A3A1812BB32E}" srcOrd="2" destOrd="0" presId="urn:microsoft.com/office/officeart/2005/8/layout/list1"/>
    <dgm:cxn modelId="{84ADFD59-5CFC-478F-BE12-601103DC3975}" type="presParOf" srcId="{13CE1473-75FE-40BB-8C8C-700D58AB2BC9}" destId="{69FA33FF-D185-4B7E-A833-A9EE7DF054BC}" srcOrd="3" destOrd="0" presId="urn:microsoft.com/office/officeart/2005/8/layout/list1"/>
    <dgm:cxn modelId="{01335CC0-2C0F-4831-9659-31E2E9DE60CA}" type="presParOf" srcId="{13CE1473-75FE-40BB-8C8C-700D58AB2BC9}" destId="{B89FAC2A-AA79-4E24-A202-188FB094FDBE}" srcOrd="4" destOrd="0" presId="urn:microsoft.com/office/officeart/2005/8/layout/list1"/>
    <dgm:cxn modelId="{897DA082-5601-4F23-B251-D6B57D6BFCAB}" type="presParOf" srcId="{B89FAC2A-AA79-4E24-A202-188FB094FDBE}" destId="{50600395-ACE7-4AB7-A0AA-B551717352EA}" srcOrd="0" destOrd="0" presId="urn:microsoft.com/office/officeart/2005/8/layout/list1"/>
    <dgm:cxn modelId="{D57C3BAE-902E-4834-94B6-A8807225C256}" type="presParOf" srcId="{B89FAC2A-AA79-4E24-A202-188FB094FDBE}" destId="{DBCFEB9B-082C-4093-9F2F-0E8720CB6881}" srcOrd="1" destOrd="0" presId="urn:microsoft.com/office/officeart/2005/8/layout/list1"/>
    <dgm:cxn modelId="{F88DA659-A114-403A-9BF0-37D55AB5A4C2}" type="presParOf" srcId="{13CE1473-75FE-40BB-8C8C-700D58AB2BC9}" destId="{1DBA1321-9877-48AA-BD16-89E2A53A450A}" srcOrd="5" destOrd="0" presId="urn:microsoft.com/office/officeart/2005/8/layout/list1"/>
    <dgm:cxn modelId="{48811229-3CBF-4DC2-B3F5-CC14A1765F3E}" type="presParOf" srcId="{13CE1473-75FE-40BB-8C8C-700D58AB2BC9}" destId="{ACC706C4-912F-47FB-95EC-D7FBC56A99E2}" srcOrd="6" destOrd="0" presId="urn:microsoft.com/office/officeart/2005/8/layout/list1"/>
    <dgm:cxn modelId="{4BF32C49-D4C2-444E-9B20-C23EBF41DFF8}" type="presParOf" srcId="{13CE1473-75FE-40BB-8C8C-700D58AB2BC9}" destId="{6E4FF97B-8373-4B20-9372-98A82D048938}" srcOrd="7" destOrd="0" presId="urn:microsoft.com/office/officeart/2005/8/layout/list1"/>
    <dgm:cxn modelId="{3CD785B2-DDF7-4FE6-9CAB-F937F7536DB4}" type="presParOf" srcId="{13CE1473-75FE-40BB-8C8C-700D58AB2BC9}" destId="{3C861222-84BE-4AF8-98E3-CAAF6F245932}" srcOrd="8" destOrd="0" presId="urn:microsoft.com/office/officeart/2005/8/layout/list1"/>
    <dgm:cxn modelId="{3E10D9AF-0F79-46E0-81B3-86B60FA2D117}" type="presParOf" srcId="{3C861222-84BE-4AF8-98E3-CAAF6F245932}" destId="{6499BE48-B5BB-4E6C-BFD1-F51ADCCDC5F8}" srcOrd="0" destOrd="0" presId="urn:microsoft.com/office/officeart/2005/8/layout/list1"/>
    <dgm:cxn modelId="{15DCCABC-503D-4A48-9F46-4D1FE97D64BA}" type="presParOf" srcId="{3C861222-84BE-4AF8-98E3-CAAF6F245932}" destId="{F62FAA8B-F2C5-43CB-BD9F-AF9DD78A8EF7}" srcOrd="1" destOrd="0" presId="urn:microsoft.com/office/officeart/2005/8/layout/list1"/>
    <dgm:cxn modelId="{BDF1B733-F88B-461C-84D8-B135474B5DC1}" type="presParOf" srcId="{13CE1473-75FE-40BB-8C8C-700D58AB2BC9}" destId="{1255EA0C-CD8F-453B-A756-7219DC064748}" srcOrd="9" destOrd="0" presId="urn:microsoft.com/office/officeart/2005/8/layout/list1"/>
    <dgm:cxn modelId="{DFE20881-2CF0-4988-9E24-87A0A904B217}" type="presParOf" srcId="{13CE1473-75FE-40BB-8C8C-700D58AB2BC9}" destId="{480528AD-9B3A-48C3-98A0-2007B4FF5D91}" srcOrd="10" destOrd="0" presId="urn:microsoft.com/office/officeart/2005/8/layout/list1"/>
    <dgm:cxn modelId="{FD4FC03B-76D4-4AE4-A434-46B38D5B29CE}" type="presParOf" srcId="{13CE1473-75FE-40BB-8C8C-700D58AB2BC9}" destId="{A444B9B7-196C-47ED-8E10-CBC3F5A425FD}" srcOrd="11" destOrd="0" presId="urn:microsoft.com/office/officeart/2005/8/layout/list1"/>
    <dgm:cxn modelId="{494AD78C-908D-45FA-B9E7-6877EA26FA14}" type="presParOf" srcId="{13CE1473-75FE-40BB-8C8C-700D58AB2BC9}" destId="{B35E3C75-5920-4726-828E-E71B96E64A81}" srcOrd="12" destOrd="0" presId="urn:microsoft.com/office/officeart/2005/8/layout/list1"/>
    <dgm:cxn modelId="{D65D87E1-D433-4536-84B1-4E6527AEA9F7}" type="presParOf" srcId="{B35E3C75-5920-4726-828E-E71B96E64A81}" destId="{16E984DA-E526-4412-89E0-631E27C530AB}" srcOrd="0" destOrd="0" presId="urn:microsoft.com/office/officeart/2005/8/layout/list1"/>
    <dgm:cxn modelId="{C88C8399-4F31-4DA1-A583-C0D3BEBB0774}" type="presParOf" srcId="{B35E3C75-5920-4726-828E-E71B96E64A81}" destId="{8BAC6070-81EF-4C97-BC96-133B04AD595F}" srcOrd="1" destOrd="0" presId="urn:microsoft.com/office/officeart/2005/8/layout/list1"/>
    <dgm:cxn modelId="{3D0B6012-3708-4EB5-9174-FDE661503E4E}" type="presParOf" srcId="{13CE1473-75FE-40BB-8C8C-700D58AB2BC9}" destId="{A768E402-1870-4B0E-B5FD-117D18CFD9BE}" srcOrd="13" destOrd="0" presId="urn:microsoft.com/office/officeart/2005/8/layout/list1"/>
    <dgm:cxn modelId="{85E1299A-2AC2-488A-AEF9-DE92FF878ED7}" type="presParOf" srcId="{13CE1473-75FE-40BB-8C8C-700D58AB2BC9}" destId="{7CAD744B-CA3B-4276-B0BD-AE356346F6B9}" srcOrd="14" destOrd="0" presId="urn:microsoft.com/office/officeart/2005/8/layout/list1"/>
    <dgm:cxn modelId="{1596A194-C41B-45B5-8241-F69BE04B1022}" type="presParOf" srcId="{13CE1473-75FE-40BB-8C8C-700D58AB2BC9}" destId="{0E5B2156-32EB-46B6-A22D-56FC8D21F819}" srcOrd="15" destOrd="0" presId="urn:microsoft.com/office/officeart/2005/8/layout/list1"/>
    <dgm:cxn modelId="{945BE7BF-AEB6-4DE5-9763-8BC73175918E}" type="presParOf" srcId="{13CE1473-75FE-40BB-8C8C-700D58AB2BC9}" destId="{D08FAD4D-B4CC-476A-9635-FAA50D08C873}" srcOrd="16" destOrd="0" presId="urn:microsoft.com/office/officeart/2005/8/layout/list1"/>
    <dgm:cxn modelId="{25C07180-0480-43B4-9271-8BA3FB6CBF3F}" type="presParOf" srcId="{D08FAD4D-B4CC-476A-9635-FAA50D08C873}" destId="{04F18D7F-C0F0-4719-8A0E-C8D90F6DAECD}" srcOrd="0" destOrd="0" presId="urn:microsoft.com/office/officeart/2005/8/layout/list1"/>
    <dgm:cxn modelId="{B365BD95-4AC8-47B3-8240-93E37B60FB82}" type="presParOf" srcId="{D08FAD4D-B4CC-476A-9635-FAA50D08C873}" destId="{14B6F177-2229-4715-8447-680F2D74BECB}" srcOrd="1" destOrd="0" presId="urn:microsoft.com/office/officeart/2005/8/layout/list1"/>
    <dgm:cxn modelId="{6C1DCDB0-90E1-4130-A605-0CE9CA28332A}" type="presParOf" srcId="{13CE1473-75FE-40BB-8C8C-700D58AB2BC9}" destId="{044703EE-C483-4093-94F9-0FB85C39D9CB}" srcOrd="17" destOrd="0" presId="urn:microsoft.com/office/officeart/2005/8/layout/list1"/>
    <dgm:cxn modelId="{ED21AD59-B526-4FFB-9A5E-8819445AF97C}" type="presParOf" srcId="{13CE1473-75FE-40BB-8C8C-700D58AB2BC9}" destId="{72FB077D-B38E-4D5D-8020-2C0291838CAA}" srcOrd="18" destOrd="0" presId="urn:microsoft.com/office/officeart/2005/8/layout/list1"/>
    <dgm:cxn modelId="{5C9ECA86-CCC6-4E16-B53B-B91DF0F9F495}" type="presParOf" srcId="{13CE1473-75FE-40BB-8C8C-700D58AB2BC9}" destId="{FDAC16C1-98B4-4721-A368-06CFE76DF95A}" srcOrd="19" destOrd="0" presId="urn:microsoft.com/office/officeart/2005/8/layout/list1"/>
    <dgm:cxn modelId="{F93BEE5A-C4C7-45F6-98F6-8370AD2504F7}" type="presParOf" srcId="{13CE1473-75FE-40BB-8C8C-700D58AB2BC9}" destId="{FB637BD1-BEEC-4732-B2E2-133588F0B915}" srcOrd="20" destOrd="0" presId="urn:microsoft.com/office/officeart/2005/8/layout/list1"/>
    <dgm:cxn modelId="{35E37445-AFAE-49CA-9ED2-FFE2B361C806}" type="presParOf" srcId="{FB637BD1-BEEC-4732-B2E2-133588F0B915}" destId="{61F7E583-3566-4A4C-B8B7-CE5AAFB7CB33}" srcOrd="0" destOrd="0" presId="urn:microsoft.com/office/officeart/2005/8/layout/list1"/>
    <dgm:cxn modelId="{A308B548-9CFB-470E-95DC-260F51F4188C}" type="presParOf" srcId="{FB637BD1-BEEC-4732-B2E2-133588F0B915}" destId="{07DC051A-26AD-4F3D-A071-B09BCD64A9DC}" srcOrd="1" destOrd="0" presId="urn:microsoft.com/office/officeart/2005/8/layout/list1"/>
    <dgm:cxn modelId="{2B14A534-C825-4580-9F96-2D30AC0D56ED}" type="presParOf" srcId="{13CE1473-75FE-40BB-8C8C-700D58AB2BC9}" destId="{25DA315D-AD62-40E7-99CE-B61BFDEADAFC}" srcOrd="21" destOrd="0" presId="urn:microsoft.com/office/officeart/2005/8/layout/list1"/>
    <dgm:cxn modelId="{5DE844A6-EE01-4623-A988-D66FC3313CDC}" type="presParOf" srcId="{13CE1473-75FE-40BB-8C8C-700D58AB2BC9}" destId="{52513B92-562F-4305-8ABB-0760F5A1F121}" srcOrd="22" destOrd="0" presId="urn:microsoft.com/office/officeart/2005/8/layout/list1"/>
    <dgm:cxn modelId="{C43D9DE9-17D3-4C9D-A51E-754C6CEE9C67}" type="presParOf" srcId="{13CE1473-75FE-40BB-8C8C-700D58AB2BC9}" destId="{142B0484-4608-4C04-A2E2-61413B580946}" srcOrd="23" destOrd="0" presId="urn:microsoft.com/office/officeart/2005/8/layout/list1"/>
    <dgm:cxn modelId="{AC27D95D-CFEF-461B-8401-D0A7BFE341A5}" type="presParOf" srcId="{13CE1473-75FE-40BB-8C8C-700D58AB2BC9}" destId="{0513B2E8-818E-4905-94D4-79BB57B5EABF}" srcOrd="24" destOrd="0" presId="urn:microsoft.com/office/officeart/2005/8/layout/list1"/>
    <dgm:cxn modelId="{43EE2A51-C1D7-4FFE-B3D5-1A0700E12159}" type="presParOf" srcId="{0513B2E8-818E-4905-94D4-79BB57B5EABF}" destId="{CD22F032-A490-4ADF-8819-7AEBC0A06E26}" srcOrd="0" destOrd="0" presId="urn:microsoft.com/office/officeart/2005/8/layout/list1"/>
    <dgm:cxn modelId="{6B38ABFC-0DFF-4FE0-8D05-CBCC4A54E61D}" type="presParOf" srcId="{0513B2E8-818E-4905-94D4-79BB57B5EABF}" destId="{8C538DA9-B43C-42D8-ADBA-91E0BA5DD4A3}" srcOrd="1" destOrd="0" presId="urn:microsoft.com/office/officeart/2005/8/layout/list1"/>
    <dgm:cxn modelId="{9CDCF42A-3C86-46E6-B5B2-35D41AFEC799}" type="presParOf" srcId="{13CE1473-75FE-40BB-8C8C-700D58AB2BC9}" destId="{D523D556-F11F-43B3-98F7-EE1C35131152}" srcOrd="25" destOrd="0" presId="urn:microsoft.com/office/officeart/2005/8/layout/list1"/>
    <dgm:cxn modelId="{BB592072-13FA-4EAF-AB74-91DA74B2196E}" type="presParOf" srcId="{13CE1473-75FE-40BB-8C8C-700D58AB2BC9}" destId="{B68055C0-3702-4D2B-80B8-9DFCFA59ABFD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670417-20CD-4E70-B976-9F928B93659F}" type="doc">
      <dgm:prSet loTypeId="urn:microsoft.com/office/officeart/2005/8/layout/vList6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8C22CD70-1BC0-4CB4-9A8A-6184D87EF47C}">
      <dgm:prSet phldrT="[Tekst]"/>
      <dgm:spPr/>
      <dgm:t>
        <a:bodyPr/>
        <a:lstStyle/>
        <a:p>
          <a:pPr algn="ctr"/>
          <a:r>
            <a:rPr lang="hr-HR" b="1" dirty="0">
              <a:solidFill>
                <a:srgbClr val="00B0F0"/>
              </a:solidFill>
              <a:latin typeface="Cambria" panose="02040503050406030204" pitchFamily="18" charset="0"/>
            </a:rPr>
            <a:t>Pametnija EU</a:t>
          </a:r>
        </a:p>
      </dgm:t>
    </dgm:pt>
    <dgm:pt modelId="{63D951BD-9809-414F-833D-D88290CAB17C}" type="parTrans" cxnId="{CA4F7355-3FE9-4FF6-9BE8-60BC9483CE33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69ED57AE-CF73-47A9-A633-B78C18ACCFB0}" type="sibTrans" cxnId="{CA4F7355-3FE9-4FF6-9BE8-60BC9483CE33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80116CA7-33CE-4F3E-8017-9A9234E8BC15}">
      <dgm:prSet phldrT="[Tekst]"/>
      <dgm:spPr/>
      <dgm:t>
        <a:bodyPr/>
        <a:lstStyle/>
        <a:p>
          <a:endParaRPr lang="hr-HR" dirty="0">
            <a:latin typeface="Cambria" panose="02040503050406030204" pitchFamily="18" charset="0"/>
          </a:endParaRPr>
        </a:p>
      </dgm:t>
    </dgm:pt>
    <dgm:pt modelId="{BAF17076-F11B-487F-9620-E780F9048244}" type="parTrans" cxnId="{7DC48A7A-3837-45DF-8C52-160BFE7DF6D6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95AB288A-9AA2-4F75-8807-E1927B865274}" type="sibTrans" cxnId="{7DC48A7A-3837-45DF-8C52-160BFE7DF6D6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4F987D38-34A4-41DA-941C-93DEDF1D240D}">
      <dgm:prSet phldrT="[Tekst]"/>
      <dgm:spPr/>
      <dgm:t>
        <a:bodyPr/>
        <a:lstStyle/>
        <a:p>
          <a:endParaRPr lang="hr-HR" b="1" dirty="0">
            <a:latin typeface="Cambria" panose="02040503050406030204" pitchFamily="18" charset="0"/>
          </a:endParaRPr>
        </a:p>
      </dgm:t>
    </dgm:pt>
    <dgm:pt modelId="{DD653EAF-608D-404E-9642-902DF63FE3E1}" type="parTrans" cxnId="{A93E6046-E310-447B-8C03-5A984E8ABB36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D0FE4F63-0BB4-44EE-BF5C-81BF291A9470}" type="sibTrans" cxnId="{A93E6046-E310-447B-8C03-5A984E8ABB36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9335C2EC-5DD3-49CA-88C6-07C3D1B36349}">
      <dgm:prSet/>
      <dgm:spPr/>
      <dgm:t>
        <a:bodyPr/>
        <a:lstStyle/>
        <a:p>
          <a:r>
            <a:rPr lang="hr-HR" b="1" dirty="0">
              <a:solidFill>
                <a:srgbClr val="92D050"/>
              </a:solidFill>
              <a:latin typeface="Cambria" panose="02040503050406030204" pitchFamily="18" charset="0"/>
            </a:rPr>
            <a:t>Zelenija EU</a:t>
          </a:r>
        </a:p>
      </dgm:t>
    </dgm:pt>
    <dgm:pt modelId="{E79BB42B-2587-45A6-904A-DF51426AC91F}" type="parTrans" cxnId="{3BC42DB4-706E-447C-9E9F-57BA50273461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DAC0A6B6-38C1-4813-B71A-A4EF03D2BB03}" type="sibTrans" cxnId="{3BC42DB4-706E-447C-9E9F-57BA50273461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B802244D-475B-48FB-83F5-EDD1BFF511CB}">
      <dgm:prSet/>
      <dgm:spPr/>
      <dgm:t>
        <a:bodyPr/>
        <a:lstStyle/>
        <a:p>
          <a:r>
            <a:rPr lang="hr-HR" b="1" dirty="0">
              <a:solidFill>
                <a:srgbClr val="CC00FF"/>
              </a:solidFill>
              <a:latin typeface="Cambria" panose="02040503050406030204" pitchFamily="18" charset="0"/>
            </a:rPr>
            <a:t>Povezanija  EU</a:t>
          </a:r>
        </a:p>
      </dgm:t>
    </dgm:pt>
    <dgm:pt modelId="{FD0156CC-5BAC-4245-B53C-0D2712E3CF10}" type="parTrans" cxnId="{ABE4C525-1DA3-4045-9B54-D0A1C672FB0A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2CB3DC9B-F13C-4746-AD57-881EBA599EFC}" type="sibTrans" cxnId="{ABE4C525-1DA3-4045-9B54-D0A1C672FB0A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662B31DD-7601-43E8-94D9-7A9F316EC9C5}">
      <dgm:prSet/>
      <dgm:spPr/>
      <dgm:t>
        <a:bodyPr/>
        <a:lstStyle/>
        <a:p>
          <a:r>
            <a:rPr lang="hr-HR" b="1" dirty="0">
              <a:latin typeface="Cambria" panose="02040503050406030204" pitchFamily="18" charset="0"/>
            </a:rPr>
            <a:t>Okoliš, energetika, infrastruktura</a:t>
          </a:r>
        </a:p>
      </dgm:t>
    </dgm:pt>
    <dgm:pt modelId="{1F6F07EE-1B51-4A19-8C15-F1061CDB1839}" type="parTrans" cxnId="{FBD0D60F-EDFA-4096-A110-5D9C0FFF5441}">
      <dgm:prSet/>
      <dgm:spPr/>
      <dgm:t>
        <a:bodyPr/>
        <a:lstStyle/>
        <a:p>
          <a:endParaRPr lang="hr-HR"/>
        </a:p>
      </dgm:t>
    </dgm:pt>
    <dgm:pt modelId="{67C69B7D-BAEC-411B-8325-9F9673D0B2A6}" type="sibTrans" cxnId="{FBD0D60F-EDFA-4096-A110-5D9C0FFF5441}">
      <dgm:prSet/>
      <dgm:spPr/>
      <dgm:t>
        <a:bodyPr/>
        <a:lstStyle/>
        <a:p>
          <a:endParaRPr lang="hr-HR"/>
        </a:p>
      </dgm:t>
    </dgm:pt>
    <dgm:pt modelId="{E24E8133-DE04-4057-B44B-B28306079D44}">
      <dgm:prSet/>
      <dgm:spPr/>
      <dgm:t>
        <a:bodyPr/>
        <a:lstStyle/>
        <a:p>
          <a:endParaRPr lang="hr-HR" b="1" dirty="0">
            <a:latin typeface="Cambria" panose="02040503050406030204" pitchFamily="18" charset="0"/>
          </a:endParaRPr>
        </a:p>
      </dgm:t>
    </dgm:pt>
    <dgm:pt modelId="{668AD8BB-1996-4D01-9A95-6F2731E46874}" type="parTrans" cxnId="{65B9A307-00F0-4041-A350-E21F91157931}">
      <dgm:prSet/>
      <dgm:spPr/>
      <dgm:t>
        <a:bodyPr/>
        <a:lstStyle/>
        <a:p>
          <a:endParaRPr lang="hr-HR"/>
        </a:p>
      </dgm:t>
    </dgm:pt>
    <dgm:pt modelId="{C42CA42C-FAD8-4DC1-B827-31CCB4D12EFD}" type="sibTrans" cxnId="{65B9A307-00F0-4041-A350-E21F91157931}">
      <dgm:prSet/>
      <dgm:spPr/>
      <dgm:t>
        <a:bodyPr/>
        <a:lstStyle/>
        <a:p>
          <a:endParaRPr lang="hr-HR"/>
        </a:p>
      </dgm:t>
    </dgm:pt>
    <dgm:pt modelId="{B495AA98-B615-4AB1-8773-4D535BA278E5}">
      <dgm:prSet phldrT="[Tekst]" custT="1"/>
      <dgm:spPr/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EU sa istaknutom socijalnom komponentom </a:t>
          </a:r>
        </a:p>
      </dgm:t>
    </dgm:pt>
    <dgm:pt modelId="{516A1ED1-31E7-45DC-8795-60899FAEF78D}" type="parTrans" cxnId="{A1E44B34-31B2-4DA1-A427-3F99F9071920}">
      <dgm:prSet/>
      <dgm:spPr/>
      <dgm:t>
        <a:bodyPr/>
        <a:lstStyle/>
        <a:p>
          <a:endParaRPr lang="hr-HR"/>
        </a:p>
      </dgm:t>
    </dgm:pt>
    <dgm:pt modelId="{F4FE4814-10C8-4DCA-AFC3-FEB9D470B3C0}" type="sibTrans" cxnId="{A1E44B34-31B2-4DA1-A427-3F99F9071920}">
      <dgm:prSet/>
      <dgm:spPr/>
      <dgm:t>
        <a:bodyPr/>
        <a:lstStyle/>
        <a:p>
          <a:endParaRPr lang="hr-HR"/>
        </a:p>
      </dgm:t>
    </dgm:pt>
    <dgm:pt modelId="{390826B7-BC8E-43D1-B00C-88839AD1E6F7}">
      <dgm:prSet/>
      <dgm:spPr/>
      <dgm:t>
        <a:bodyPr/>
        <a:lstStyle/>
        <a:p>
          <a:r>
            <a:rPr lang="hr-HR" b="1" dirty="0"/>
            <a:t>Promet i održiva mobilnost</a:t>
          </a:r>
        </a:p>
      </dgm:t>
    </dgm:pt>
    <dgm:pt modelId="{99B9C7C0-47EB-4FCD-89D4-B9F974967880}" type="sibTrans" cxnId="{F033F0A9-EBBF-463A-ADDF-E962F733C738}">
      <dgm:prSet/>
      <dgm:spPr/>
      <dgm:t>
        <a:bodyPr/>
        <a:lstStyle/>
        <a:p>
          <a:endParaRPr lang="hr-HR"/>
        </a:p>
      </dgm:t>
    </dgm:pt>
    <dgm:pt modelId="{59CB3773-9580-4554-B347-4760063FB014}" type="parTrans" cxnId="{F033F0A9-EBBF-463A-ADDF-E962F733C738}">
      <dgm:prSet/>
      <dgm:spPr/>
      <dgm:t>
        <a:bodyPr/>
        <a:lstStyle/>
        <a:p>
          <a:endParaRPr lang="hr-HR"/>
        </a:p>
      </dgm:t>
    </dgm:pt>
    <dgm:pt modelId="{6B49025F-93BD-4C12-A770-354062EDE247}">
      <dgm:prSet/>
      <dgm:spPr/>
      <dgm:t>
        <a:bodyPr/>
        <a:lstStyle/>
        <a:p>
          <a:r>
            <a:rPr lang="hr-HR" b="1" dirty="0"/>
            <a:t>Europa bliže građanima </a:t>
          </a:r>
          <a:endParaRPr lang="en-US" b="1" dirty="0"/>
        </a:p>
      </dgm:t>
    </dgm:pt>
    <dgm:pt modelId="{18CF7743-1B37-4801-A78C-5E42B47D3120}" type="parTrans" cxnId="{28D5FB79-926E-4325-800A-C1BFE1AB8049}">
      <dgm:prSet/>
      <dgm:spPr/>
      <dgm:t>
        <a:bodyPr/>
        <a:lstStyle/>
        <a:p>
          <a:endParaRPr lang="en-US"/>
        </a:p>
      </dgm:t>
    </dgm:pt>
    <dgm:pt modelId="{EE64F0AE-D4A4-4F77-9B98-7342A1913B49}" type="sibTrans" cxnId="{28D5FB79-926E-4325-800A-C1BFE1AB8049}">
      <dgm:prSet/>
      <dgm:spPr/>
      <dgm:t>
        <a:bodyPr/>
        <a:lstStyle/>
        <a:p>
          <a:endParaRPr lang="en-US"/>
        </a:p>
      </dgm:t>
    </dgm:pt>
    <dgm:pt modelId="{65AAF1C9-AE46-4C14-A846-C58EF7590642}">
      <dgm:prSet phldrT="[Tekst]"/>
      <dgm:spPr/>
      <dgm:t>
        <a:bodyPr/>
        <a:lstStyle/>
        <a:p>
          <a:r>
            <a:rPr lang="hr-HR" b="1" dirty="0">
              <a:latin typeface="Cambria" panose="02040503050406030204" pitchFamily="18" charset="0"/>
            </a:rPr>
            <a:t>Inovacije, gospodarstvo i poduzetništvo, turizam, poljoprivreda i ribarstvo</a:t>
          </a:r>
        </a:p>
      </dgm:t>
    </dgm:pt>
    <dgm:pt modelId="{D09B325E-A3ED-420D-BCEA-BF3228C1AD9A}" type="sibTrans" cxnId="{94879C7D-8F18-4D5C-B573-7774EF400A50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78953EB3-9D36-44C7-B9B2-1426DE426869}" type="parTrans" cxnId="{94879C7D-8F18-4D5C-B573-7774EF400A50}">
      <dgm:prSet/>
      <dgm:spPr/>
      <dgm:t>
        <a:bodyPr/>
        <a:lstStyle/>
        <a:p>
          <a:endParaRPr lang="hr-HR">
            <a:latin typeface="Cambria" panose="02040503050406030204" pitchFamily="18" charset="0"/>
          </a:endParaRPr>
        </a:p>
      </dgm:t>
    </dgm:pt>
    <dgm:pt modelId="{1AAB4B3F-0B78-4A07-B1FF-8245778CE8D4}">
      <dgm:prSet/>
      <dgm:spPr/>
      <dgm:t>
        <a:bodyPr/>
        <a:lstStyle/>
        <a:p>
          <a:r>
            <a:rPr lang="hr-HR" b="1" dirty="0"/>
            <a:t>Horizontalni posebni ciljevi </a:t>
          </a:r>
          <a:endParaRPr lang="en-US" b="1" dirty="0"/>
        </a:p>
      </dgm:t>
    </dgm:pt>
    <dgm:pt modelId="{459FEF6A-5F76-400F-9C4B-4D0AB433667C}" type="parTrans" cxnId="{4E74D336-D539-41E5-9282-BC810ED74163}">
      <dgm:prSet/>
      <dgm:spPr/>
      <dgm:t>
        <a:bodyPr/>
        <a:lstStyle/>
        <a:p>
          <a:endParaRPr lang="en-US"/>
        </a:p>
      </dgm:t>
    </dgm:pt>
    <dgm:pt modelId="{CE9C310D-CA1C-4713-A647-814822DD721E}" type="sibTrans" cxnId="{4E74D336-D539-41E5-9282-BC810ED74163}">
      <dgm:prSet/>
      <dgm:spPr/>
      <dgm:t>
        <a:bodyPr/>
        <a:lstStyle/>
        <a:p>
          <a:endParaRPr lang="en-US"/>
        </a:p>
      </dgm:t>
    </dgm:pt>
    <dgm:pt modelId="{408131C3-9313-4D16-A04A-2E5D6F118D5E}">
      <dgm:prSet/>
      <dgm:spPr/>
      <dgm:t>
        <a:bodyPr/>
        <a:lstStyle/>
        <a:p>
          <a:r>
            <a:rPr lang="en-US" b="1" dirty="0">
              <a:latin typeface="Cambria" panose="02040503050406030204" pitchFamily="18" charset="0"/>
            </a:rPr>
            <a:t>Obrazovanje i tržište rada, kultura, socijala, zdravstvo.</a:t>
          </a:r>
        </a:p>
      </dgm:t>
    </dgm:pt>
    <dgm:pt modelId="{3FEAE238-B5FB-4FB8-BF1A-C2FF42567EA9}" type="parTrans" cxnId="{11854753-7C40-40A8-A2A5-8278A736E580}">
      <dgm:prSet/>
      <dgm:spPr/>
      <dgm:t>
        <a:bodyPr/>
        <a:lstStyle/>
        <a:p>
          <a:endParaRPr lang="en-US"/>
        </a:p>
      </dgm:t>
    </dgm:pt>
    <dgm:pt modelId="{BFC84AAA-BC69-47CF-BD6C-B57C60482A44}" type="sibTrans" cxnId="{11854753-7C40-40A8-A2A5-8278A736E580}">
      <dgm:prSet/>
      <dgm:spPr/>
      <dgm:t>
        <a:bodyPr/>
        <a:lstStyle/>
        <a:p>
          <a:endParaRPr lang="en-US"/>
        </a:p>
      </dgm:t>
    </dgm:pt>
    <dgm:pt modelId="{AA047E0F-E3D7-48C4-823E-A2E403F05180}">
      <dgm:prSet/>
      <dgm:spPr/>
      <dgm:t>
        <a:bodyPr/>
        <a:lstStyle/>
        <a:p>
          <a:endParaRPr lang="en-US" b="1" dirty="0">
            <a:latin typeface="Cambria" panose="02040503050406030204" pitchFamily="18" charset="0"/>
          </a:endParaRPr>
        </a:p>
      </dgm:t>
    </dgm:pt>
    <dgm:pt modelId="{79F6E435-D3CC-4327-9B86-BF4E5682ADE7}" type="parTrans" cxnId="{A3DCA09E-3186-4A5E-8B2B-5DA873C750EB}">
      <dgm:prSet/>
      <dgm:spPr/>
      <dgm:t>
        <a:bodyPr/>
        <a:lstStyle/>
        <a:p>
          <a:endParaRPr lang="en-US"/>
        </a:p>
      </dgm:t>
    </dgm:pt>
    <dgm:pt modelId="{D22CFC28-BFC7-440B-B4DA-64C867437150}" type="sibTrans" cxnId="{A3DCA09E-3186-4A5E-8B2B-5DA873C750EB}">
      <dgm:prSet/>
      <dgm:spPr/>
      <dgm:t>
        <a:bodyPr/>
        <a:lstStyle/>
        <a:p>
          <a:endParaRPr lang="en-US"/>
        </a:p>
      </dgm:t>
    </dgm:pt>
    <dgm:pt modelId="{03E479D5-2E26-44BF-94A4-7EF849C68FFA}">
      <dgm:prSet/>
      <dgm:spPr/>
      <dgm:t>
        <a:bodyPr/>
        <a:lstStyle/>
        <a:p>
          <a:endParaRPr lang="hr-HR" dirty="0"/>
        </a:p>
      </dgm:t>
    </dgm:pt>
    <dgm:pt modelId="{9FE6B197-8440-47A2-BA8B-F5CB2FFC4AA9}" type="parTrans" cxnId="{53CFC08A-DEFD-4E57-93C7-2B327128764B}">
      <dgm:prSet/>
      <dgm:spPr/>
    </dgm:pt>
    <dgm:pt modelId="{F122F278-D2A9-46F7-A0F4-F961FA6FDD0F}" type="sibTrans" cxnId="{53CFC08A-DEFD-4E57-93C7-2B327128764B}">
      <dgm:prSet/>
      <dgm:spPr/>
    </dgm:pt>
    <dgm:pt modelId="{B4733D4C-CFFC-4E0A-837B-FAF586D6C11F}" type="pres">
      <dgm:prSet presAssocID="{14670417-20CD-4E70-B976-9F928B93659F}" presName="Name0" presStyleCnt="0">
        <dgm:presLayoutVars>
          <dgm:dir/>
          <dgm:animLvl val="lvl"/>
          <dgm:resizeHandles/>
        </dgm:presLayoutVars>
      </dgm:prSet>
      <dgm:spPr/>
    </dgm:pt>
    <dgm:pt modelId="{6A91F3C4-5BAA-4B67-804E-D7FEF3B85492}" type="pres">
      <dgm:prSet presAssocID="{8C22CD70-1BC0-4CB4-9A8A-6184D87EF47C}" presName="linNode" presStyleCnt="0"/>
      <dgm:spPr/>
    </dgm:pt>
    <dgm:pt modelId="{2888EAA6-7534-4099-88EF-29308DEC0E44}" type="pres">
      <dgm:prSet presAssocID="{8C22CD70-1BC0-4CB4-9A8A-6184D87EF47C}" presName="parentShp" presStyleLbl="node1" presStyleIdx="0" presStyleCnt="5">
        <dgm:presLayoutVars>
          <dgm:bulletEnabled val="1"/>
        </dgm:presLayoutVars>
      </dgm:prSet>
      <dgm:spPr/>
    </dgm:pt>
    <dgm:pt modelId="{C4A2FD1C-2024-4833-8C9F-726A5546D0EE}" type="pres">
      <dgm:prSet presAssocID="{8C22CD70-1BC0-4CB4-9A8A-6184D87EF47C}" presName="childShp" presStyleLbl="bgAccFollowNode1" presStyleIdx="0" presStyleCnt="5">
        <dgm:presLayoutVars>
          <dgm:bulletEnabled val="1"/>
        </dgm:presLayoutVars>
      </dgm:prSet>
      <dgm:spPr/>
    </dgm:pt>
    <dgm:pt modelId="{4710CBCA-1274-485A-B66C-848F335CE396}" type="pres">
      <dgm:prSet presAssocID="{69ED57AE-CF73-47A9-A633-B78C18ACCFB0}" presName="spacing" presStyleCnt="0"/>
      <dgm:spPr/>
    </dgm:pt>
    <dgm:pt modelId="{CCBE2EC0-E645-42C6-ABCB-53DFD77D42E2}" type="pres">
      <dgm:prSet presAssocID="{9335C2EC-5DD3-49CA-88C6-07C3D1B36349}" presName="linNode" presStyleCnt="0"/>
      <dgm:spPr/>
    </dgm:pt>
    <dgm:pt modelId="{CCC45BA7-2C88-44AC-BD49-D0B2775284C5}" type="pres">
      <dgm:prSet presAssocID="{9335C2EC-5DD3-49CA-88C6-07C3D1B36349}" presName="parentShp" presStyleLbl="node1" presStyleIdx="1" presStyleCnt="5" custLinFactNeighborY="1793">
        <dgm:presLayoutVars>
          <dgm:bulletEnabled val="1"/>
        </dgm:presLayoutVars>
      </dgm:prSet>
      <dgm:spPr/>
    </dgm:pt>
    <dgm:pt modelId="{E34019A9-1FEB-4393-AD51-A691C21DC4C4}" type="pres">
      <dgm:prSet presAssocID="{9335C2EC-5DD3-49CA-88C6-07C3D1B36349}" presName="childShp" presStyleLbl="bgAccFollowNode1" presStyleIdx="1" presStyleCnt="5">
        <dgm:presLayoutVars>
          <dgm:bulletEnabled val="1"/>
        </dgm:presLayoutVars>
      </dgm:prSet>
      <dgm:spPr/>
    </dgm:pt>
    <dgm:pt modelId="{79FDF490-ED1D-438C-8822-1A3F207A0CE6}" type="pres">
      <dgm:prSet presAssocID="{DAC0A6B6-38C1-4813-B71A-A4EF03D2BB03}" presName="spacing" presStyleCnt="0"/>
      <dgm:spPr/>
    </dgm:pt>
    <dgm:pt modelId="{A31090A5-A69F-4ACF-A898-5DDF683E9079}" type="pres">
      <dgm:prSet presAssocID="{B802244D-475B-48FB-83F5-EDD1BFF511CB}" presName="linNode" presStyleCnt="0"/>
      <dgm:spPr/>
    </dgm:pt>
    <dgm:pt modelId="{679C4729-02C2-40F2-BDE0-86AF2CDB7286}" type="pres">
      <dgm:prSet presAssocID="{B802244D-475B-48FB-83F5-EDD1BFF511CB}" presName="parentShp" presStyleLbl="node1" presStyleIdx="2" presStyleCnt="5" custLinFactNeighborX="-1580" custLinFactNeighborY="11846">
        <dgm:presLayoutVars>
          <dgm:bulletEnabled val="1"/>
        </dgm:presLayoutVars>
      </dgm:prSet>
      <dgm:spPr/>
    </dgm:pt>
    <dgm:pt modelId="{9C9D8F48-2035-4B1C-93B9-18CC3230C84F}" type="pres">
      <dgm:prSet presAssocID="{B802244D-475B-48FB-83F5-EDD1BFF511CB}" presName="childShp" presStyleLbl="bgAccFollowNode1" presStyleIdx="2" presStyleCnt="5">
        <dgm:presLayoutVars>
          <dgm:bulletEnabled val="1"/>
        </dgm:presLayoutVars>
      </dgm:prSet>
      <dgm:spPr/>
    </dgm:pt>
    <dgm:pt modelId="{28B52AD3-5AB9-4442-B09A-A35F53F0F31D}" type="pres">
      <dgm:prSet presAssocID="{2CB3DC9B-F13C-4746-AD57-881EBA599EFC}" presName="spacing" presStyleCnt="0"/>
      <dgm:spPr/>
    </dgm:pt>
    <dgm:pt modelId="{F0EB0EAB-1BAF-4F95-9251-F66A6A0CD3BD}" type="pres">
      <dgm:prSet presAssocID="{B495AA98-B615-4AB1-8773-4D535BA278E5}" presName="linNode" presStyleCnt="0"/>
      <dgm:spPr/>
    </dgm:pt>
    <dgm:pt modelId="{50D83712-5E18-42DD-AF88-AA0E26ADB2B4}" type="pres">
      <dgm:prSet presAssocID="{B495AA98-B615-4AB1-8773-4D535BA278E5}" presName="parentShp" presStyleLbl="node1" presStyleIdx="3" presStyleCnt="5" custLinFactNeighborX="-2539" custLinFactNeighborY="2723">
        <dgm:presLayoutVars>
          <dgm:bulletEnabled val="1"/>
        </dgm:presLayoutVars>
      </dgm:prSet>
      <dgm:spPr/>
    </dgm:pt>
    <dgm:pt modelId="{19C8E1C1-58AC-4562-A298-81685664B4B9}" type="pres">
      <dgm:prSet presAssocID="{B495AA98-B615-4AB1-8773-4D535BA278E5}" presName="childShp" presStyleLbl="bgAccFollowNode1" presStyleIdx="3" presStyleCnt="5">
        <dgm:presLayoutVars>
          <dgm:bulletEnabled val="1"/>
        </dgm:presLayoutVars>
      </dgm:prSet>
      <dgm:spPr/>
    </dgm:pt>
    <dgm:pt modelId="{CA2D1710-0AB3-4F76-9426-1E1DA2C43AA0}" type="pres">
      <dgm:prSet presAssocID="{F4FE4814-10C8-4DCA-AFC3-FEB9D470B3C0}" presName="spacing" presStyleCnt="0"/>
      <dgm:spPr/>
    </dgm:pt>
    <dgm:pt modelId="{5FBCCAF5-688B-43CF-B618-31FD6E690D0B}" type="pres">
      <dgm:prSet presAssocID="{6B49025F-93BD-4C12-A770-354062EDE247}" presName="linNode" presStyleCnt="0"/>
      <dgm:spPr/>
    </dgm:pt>
    <dgm:pt modelId="{7B6FB374-BC52-47DE-9165-AAFB933B40F2}" type="pres">
      <dgm:prSet presAssocID="{6B49025F-93BD-4C12-A770-354062EDE247}" presName="parentShp" presStyleLbl="node1" presStyleIdx="4" presStyleCnt="5">
        <dgm:presLayoutVars>
          <dgm:bulletEnabled val="1"/>
        </dgm:presLayoutVars>
      </dgm:prSet>
      <dgm:spPr/>
    </dgm:pt>
    <dgm:pt modelId="{8D6E0BE6-8531-4168-9324-FD578A5335FA}" type="pres">
      <dgm:prSet presAssocID="{6B49025F-93BD-4C12-A770-354062EDE247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484F1702-28A0-4916-B337-A10EB995B494}" type="presOf" srcId="{B802244D-475B-48FB-83F5-EDD1BFF511CB}" destId="{679C4729-02C2-40F2-BDE0-86AF2CDB7286}" srcOrd="0" destOrd="0" presId="urn:microsoft.com/office/officeart/2005/8/layout/vList6"/>
    <dgm:cxn modelId="{65B9A307-00F0-4041-A350-E21F91157931}" srcId="{9335C2EC-5DD3-49CA-88C6-07C3D1B36349}" destId="{E24E8133-DE04-4057-B44B-B28306079D44}" srcOrd="0" destOrd="0" parTransId="{668AD8BB-1996-4D01-9A95-6F2731E46874}" sibTransId="{C42CA42C-FAD8-4DC1-B827-31CCB4D12EFD}"/>
    <dgm:cxn modelId="{FBD0D60F-EDFA-4096-A110-5D9C0FFF5441}" srcId="{9335C2EC-5DD3-49CA-88C6-07C3D1B36349}" destId="{662B31DD-7601-43E8-94D9-7A9F316EC9C5}" srcOrd="1" destOrd="0" parTransId="{1F6F07EE-1B51-4A19-8C15-F1061CDB1839}" sibTransId="{67C69B7D-BAEC-411B-8325-9F9673D0B2A6}"/>
    <dgm:cxn modelId="{5A27E315-6FCC-4719-974B-A7A9B219AFF4}" type="presOf" srcId="{408131C3-9313-4D16-A04A-2E5D6F118D5E}" destId="{19C8E1C1-58AC-4562-A298-81685664B4B9}" srcOrd="0" destOrd="1" presId="urn:microsoft.com/office/officeart/2005/8/layout/vList6"/>
    <dgm:cxn modelId="{5E96A21B-8809-4260-ADB7-5DE50091A62A}" type="presOf" srcId="{6B49025F-93BD-4C12-A770-354062EDE247}" destId="{7B6FB374-BC52-47DE-9165-AAFB933B40F2}" srcOrd="0" destOrd="0" presId="urn:microsoft.com/office/officeart/2005/8/layout/vList6"/>
    <dgm:cxn modelId="{ABE4C525-1DA3-4045-9B54-D0A1C672FB0A}" srcId="{14670417-20CD-4E70-B976-9F928B93659F}" destId="{B802244D-475B-48FB-83F5-EDD1BFF511CB}" srcOrd="2" destOrd="0" parTransId="{FD0156CC-5BAC-4245-B53C-0D2712E3CF10}" sibTransId="{2CB3DC9B-F13C-4746-AD57-881EBA599EFC}"/>
    <dgm:cxn modelId="{643AC526-7B60-423A-A1BC-513A4FE945EE}" type="presOf" srcId="{80116CA7-33CE-4F3E-8017-9A9234E8BC15}" destId="{C4A2FD1C-2024-4833-8C9F-726A5546D0EE}" srcOrd="0" destOrd="0" presId="urn:microsoft.com/office/officeart/2005/8/layout/vList6"/>
    <dgm:cxn modelId="{A1E44B34-31B2-4DA1-A427-3F99F9071920}" srcId="{14670417-20CD-4E70-B976-9F928B93659F}" destId="{B495AA98-B615-4AB1-8773-4D535BA278E5}" srcOrd="3" destOrd="0" parTransId="{516A1ED1-31E7-45DC-8795-60899FAEF78D}" sibTransId="{F4FE4814-10C8-4DCA-AFC3-FEB9D470B3C0}"/>
    <dgm:cxn modelId="{4E74D336-D539-41E5-9282-BC810ED74163}" srcId="{6B49025F-93BD-4C12-A770-354062EDE247}" destId="{1AAB4B3F-0B78-4A07-B1FF-8245778CE8D4}" srcOrd="0" destOrd="0" parTransId="{459FEF6A-5F76-400F-9C4B-4D0AB433667C}" sibTransId="{CE9C310D-CA1C-4713-A647-814822DD721E}"/>
    <dgm:cxn modelId="{6C046C60-7EF2-4EBA-B74B-4DF7065F3DFC}" type="presOf" srcId="{8C22CD70-1BC0-4CB4-9A8A-6184D87EF47C}" destId="{2888EAA6-7534-4099-88EF-29308DEC0E44}" srcOrd="0" destOrd="0" presId="urn:microsoft.com/office/officeart/2005/8/layout/vList6"/>
    <dgm:cxn modelId="{C026C743-CC60-4171-A417-498623002DE9}" type="presOf" srcId="{E24E8133-DE04-4057-B44B-B28306079D44}" destId="{E34019A9-1FEB-4393-AD51-A691C21DC4C4}" srcOrd="0" destOrd="0" presId="urn:microsoft.com/office/officeart/2005/8/layout/vList6"/>
    <dgm:cxn modelId="{A93E6046-E310-447B-8C03-5A984E8ABB36}" srcId="{B495AA98-B615-4AB1-8773-4D535BA278E5}" destId="{4F987D38-34A4-41DA-941C-93DEDF1D240D}" srcOrd="0" destOrd="0" parTransId="{DD653EAF-608D-404E-9642-902DF63FE3E1}" sibTransId="{D0FE4F63-0BB4-44EE-BF5C-81BF291A9470}"/>
    <dgm:cxn modelId="{AF5D5D50-0F94-42C5-B164-BF507883E12B}" type="presOf" srcId="{AA047E0F-E3D7-48C4-823E-A2E403F05180}" destId="{19C8E1C1-58AC-4562-A298-81685664B4B9}" srcOrd="0" destOrd="2" presId="urn:microsoft.com/office/officeart/2005/8/layout/vList6"/>
    <dgm:cxn modelId="{11854753-7C40-40A8-A2A5-8278A736E580}" srcId="{B495AA98-B615-4AB1-8773-4D535BA278E5}" destId="{408131C3-9313-4D16-A04A-2E5D6F118D5E}" srcOrd="1" destOrd="0" parTransId="{3FEAE238-B5FB-4FB8-BF1A-C2FF42567EA9}" sibTransId="{BFC84AAA-BC69-47CF-BD6C-B57C60482A44}"/>
    <dgm:cxn modelId="{CA4F7355-3FE9-4FF6-9BE8-60BC9483CE33}" srcId="{14670417-20CD-4E70-B976-9F928B93659F}" destId="{8C22CD70-1BC0-4CB4-9A8A-6184D87EF47C}" srcOrd="0" destOrd="0" parTransId="{63D951BD-9809-414F-833D-D88290CAB17C}" sibTransId="{69ED57AE-CF73-47A9-A633-B78C18ACCFB0}"/>
    <dgm:cxn modelId="{582EBA58-DB0D-4583-9C37-689F4470E83B}" type="presOf" srcId="{1AAB4B3F-0B78-4A07-B1FF-8245778CE8D4}" destId="{8D6E0BE6-8531-4168-9324-FD578A5335FA}" srcOrd="0" destOrd="0" presId="urn:microsoft.com/office/officeart/2005/8/layout/vList6"/>
    <dgm:cxn modelId="{28D5FB79-926E-4325-800A-C1BFE1AB8049}" srcId="{14670417-20CD-4E70-B976-9F928B93659F}" destId="{6B49025F-93BD-4C12-A770-354062EDE247}" srcOrd="4" destOrd="0" parTransId="{18CF7743-1B37-4801-A78C-5E42B47D3120}" sibTransId="{EE64F0AE-D4A4-4F77-9B98-7342A1913B49}"/>
    <dgm:cxn modelId="{7DC48A7A-3837-45DF-8C52-160BFE7DF6D6}" srcId="{8C22CD70-1BC0-4CB4-9A8A-6184D87EF47C}" destId="{80116CA7-33CE-4F3E-8017-9A9234E8BC15}" srcOrd="0" destOrd="0" parTransId="{BAF17076-F11B-487F-9620-E780F9048244}" sibTransId="{95AB288A-9AA2-4F75-8807-E1927B865274}"/>
    <dgm:cxn modelId="{94879C7D-8F18-4D5C-B573-7774EF400A50}" srcId="{8C22CD70-1BC0-4CB4-9A8A-6184D87EF47C}" destId="{65AAF1C9-AE46-4C14-A846-C58EF7590642}" srcOrd="1" destOrd="0" parTransId="{78953EB3-9D36-44C7-B9B2-1426DE426869}" sibTransId="{D09B325E-A3ED-420D-BCEA-BF3228C1AD9A}"/>
    <dgm:cxn modelId="{53CFC08A-DEFD-4E57-93C7-2B327128764B}" srcId="{B802244D-475B-48FB-83F5-EDD1BFF511CB}" destId="{03E479D5-2E26-44BF-94A4-7EF849C68FFA}" srcOrd="0" destOrd="0" parTransId="{9FE6B197-8440-47A2-BA8B-F5CB2FFC4AA9}" sibTransId="{F122F278-D2A9-46F7-A0F4-F961FA6FDD0F}"/>
    <dgm:cxn modelId="{A3DCA09E-3186-4A5E-8B2B-5DA873C750EB}" srcId="{B495AA98-B615-4AB1-8773-4D535BA278E5}" destId="{AA047E0F-E3D7-48C4-823E-A2E403F05180}" srcOrd="2" destOrd="0" parTransId="{79F6E435-D3CC-4327-9B86-BF4E5682ADE7}" sibTransId="{D22CFC28-BFC7-440B-B4DA-64C867437150}"/>
    <dgm:cxn modelId="{26B1EBA3-1816-4980-B761-D634183EFBA9}" type="presOf" srcId="{662B31DD-7601-43E8-94D9-7A9F316EC9C5}" destId="{E34019A9-1FEB-4393-AD51-A691C21DC4C4}" srcOrd="0" destOrd="1" presId="urn:microsoft.com/office/officeart/2005/8/layout/vList6"/>
    <dgm:cxn modelId="{F033F0A9-EBBF-463A-ADDF-E962F733C738}" srcId="{B802244D-475B-48FB-83F5-EDD1BFF511CB}" destId="{390826B7-BC8E-43D1-B00C-88839AD1E6F7}" srcOrd="1" destOrd="0" parTransId="{59CB3773-9580-4554-B347-4760063FB014}" sibTransId="{99B9C7C0-47EB-4FCD-89D4-B9F974967880}"/>
    <dgm:cxn modelId="{9425B2AB-EE96-4DF9-82ED-12EBF25C3E49}" type="presOf" srcId="{14670417-20CD-4E70-B976-9F928B93659F}" destId="{B4733D4C-CFFC-4E0A-837B-FAF586D6C11F}" srcOrd="0" destOrd="0" presId="urn:microsoft.com/office/officeart/2005/8/layout/vList6"/>
    <dgm:cxn modelId="{3BC42DB4-706E-447C-9E9F-57BA50273461}" srcId="{14670417-20CD-4E70-B976-9F928B93659F}" destId="{9335C2EC-5DD3-49CA-88C6-07C3D1B36349}" srcOrd="1" destOrd="0" parTransId="{E79BB42B-2587-45A6-904A-DF51426AC91F}" sibTransId="{DAC0A6B6-38C1-4813-B71A-A4EF03D2BB03}"/>
    <dgm:cxn modelId="{B65BDFB9-3BB4-434C-A28C-76BD9ED1F89D}" type="presOf" srcId="{9335C2EC-5DD3-49CA-88C6-07C3D1B36349}" destId="{CCC45BA7-2C88-44AC-BD49-D0B2775284C5}" srcOrd="0" destOrd="0" presId="urn:microsoft.com/office/officeart/2005/8/layout/vList6"/>
    <dgm:cxn modelId="{5E3167D3-5FC3-4F2B-B26C-0A6EB0830DA7}" type="presOf" srcId="{4F987D38-34A4-41DA-941C-93DEDF1D240D}" destId="{19C8E1C1-58AC-4562-A298-81685664B4B9}" srcOrd="0" destOrd="0" presId="urn:microsoft.com/office/officeart/2005/8/layout/vList6"/>
    <dgm:cxn modelId="{1F2734DB-05F7-4254-BEE4-3AF1D1DCFD71}" type="presOf" srcId="{65AAF1C9-AE46-4C14-A846-C58EF7590642}" destId="{C4A2FD1C-2024-4833-8C9F-726A5546D0EE}" srcOrd="0" destOrd="1" presId="urn:microsoft.com/office/officeart/2005/8/layout/vList6"/>
    <dgm:cxn modelId="{E5E57EEB-B0E2-4865-B065-73AC0136D39B}" type="presOf" srcId="{B495AA98-B615-4AB1-8773-4D535BA278E5}" destId="{50D83712-5E18-42DD-AF88-AA0E26ADB2B4}" srcOrd="0" destOrd="0" presId="urn:microsoft.com/office/officeart/2005/8/layout/vList6"/>
    <dgm:cxn modelId="{0AA628FB-AE5B-44CB-BC76-53FF7E8A6E1B}" type="presOf" srcId="{03E479D5-2E26-44BF-94A4-7EF849C68FFA}" destId="{9C9D8F48-2035-4B1C-93B9-18CC3230C84F}" srcOrd="0" destOrd="0" presId="urn:microsoft.com/office/officeart/2005/8/layout/vList6"/>
    <dgm:cxn modelId="{0DEC5EFE-FB60-468B-AED9-3C166EC320AB}" type="presOf" srcId="{390826B7-BC8E-43D1-B00C-88839AD1E6F7}" destId="{9C9D8F48-2035-4B1C-93B9-18CC3230C84F}" srcOrd="0" destOrd="1" presId="urn:microsoft.com/office/officeart/2005/8/layout/vList6"/>
    <dgm:cxn modelId="{3714AD86-555E-44C1-B5B4-B8C39F0359CF}" type="presParOf" srcId="{B4733D4C-CFFC-4E0A-837B-FAF586D6C11F}" destId="{6A91F3C4-5BAA-4B67-804E-D7FEF3B85492}" srcOrd="0" destOrd="0" presId="urn:microsoft.com/office/officeart/2005/8/layout/vList6"/>
    <dgm:cxn modelId="{C0EDAD50-304E-427D-988B-9F68EF0D3C26}" type="presParOf" srcId="{6A91F3C4-5BAA-4B67-804E-D7FEF3B85492}" destId="{2888EAA6-7534-4099-88EF-29308DEC0E44}" srcOrd="0" destOrd="0" presId="urn:microsoft.com/office/officeart/2005/8/layout/vList6"/>
    <dgm:cxn modelId="{55D887D6-CCD4-45B9-9EF8-474FAB76A94D}" type="presParOf" srcId="{6A91F3C4-5BAA-4B67-804E-D7FEF3B85492}" destId="{C4A2FD1C-2024-4833-8C9F-726A5546D0EE}" srcOrd="1" destOrd="0" presId="urn:microsoft.com/office/officeart/2005/8/layout/vList6"/>
    <dgm:cxn modelId="{35FBE32F-A742-4F5F-95E5-11A1E65D3B66}" type="presParOf" srcId="{B4733D4C-CFFC-4E0A-837B-FAF586D6C11F}" destId="{4710CBCA-1274-485A-B66C-848F335CE396}" srcOrd="1" destOrd="0" presId="urn:microsoft.com/office/officeart/2005/8/layout/vList6"/>
    <dgm:cxn modelId="{12C5458F-D7CA-4AFF-B45A-5E8792F1AB91}" type="presParOf" srcId="{B4733D4C-CFFC-4E0A-837B-FAF586D6C11F}" destId="{CCBE2EC0-E645-42C6-ABCB-53DFD77D42E2}" srcOrd="2" destOrd="0" presId="urn:microsoft.com/office/officeart/2005/8/layout/vList6"/>
    <dgm:cxn modelId="{B5AD2F1D-99A9-4AD7-B977-78C51ED85980}" type="presParOf" srcId="{CCBE2EC0-E645-42C6-ABCB-53DFD77D42E2}" destId="{CCC45BA7-2C88-44AC-BD49-D0B2775284C5}" srcOrd="0" destOrd="0" presId="urn:microsoft.com/office/officeart/2005/8/layout/vList6"/>
    <dgm:cxn modelId="{867FB4AA-7CCE-496E-869E-9C8635615254}" type="presParOf" srcId="{CCBE2EC0-E645-42C6-ABCB-53DFD77D42E2}" destId="{E34019A9-1FEB-4393-AD51-A691C21DC4C4}" srcOrd="1" destOrd="0" presId="urn:microsoft.com/office/officeart/2005/8/layout/vList6"/>
    <dgm:cxn modelId="{EE50827C-3851-47AC-9BA4-51FEFEAB38BD}" type="presParOf" srcId="{B4733D4C-CFFC-4E0A-837B-FAF586D6C11F}" destId="{79FDF490-ED1D-438C-8822-1A3F207A0CE6}" srcOrd="3" destOrd="0" presId="urn:microsoft.com/office/officeart/2005/8/layout/vList6"/>
    <dgm:cxn modelId="{8842C9D4-A78B-4E09-81DB-CEB75671FD1E}" type="presParOf" srcId="{B4733D4C-CFFC-4E0A-837B-FAF586D6C11F}" destId="{A31090A5-A69F-4ACF-A898-5DDF683E9079}" srcOrd="4" destOrd="0" presId="urn:microsoft.com/office/officeart/2005/8/layout/vList6"/>
    <dgm:cxn modelId="{4C2F6E84-CC1D-42C6-9F62-76FB57E7F909}" type="presParOf" srcId="{A31090A5-A69F-4ACF-A898-5DDF683E9079}" destId="{679C4729-02C2-40F2-BDE0-86AF2CDB7286}" srcOrd="0" destOrd="0" presId="urn:microsoft.com/office/officeart/2005/8/layout/vList6"/>
    <dgm:cxn modelId="{A0B0D868-B745-490B-A517-C103A7A15CF5}" type="presParOf" srcId="{A31090A5-A69F-4ACF-A898-5DDF683E9079}" destId="{9C9D8F48-2035-4B1C-93B9-18CC3230C84F}" srcOrd="1" destOrd="0" presId="urn:microsoft.com/office/officeart/2005/8/layout/vList6"/>
    <dgm:cxn modelId="{F7E30B9B-CBBC-40DC-B276-2E5ABB9998A2}" type="presParOf" srcId="{B4733D4C-CFFC-4E0A-837B-FAF586D6C11F}" destId="{28B52AD3-5AB9-4442-B09A-A35F53F0F31D}" srcOrd="5" destOrd="0" presId="urn:microsoft.com/office/officeart/2005/8/layout/vList6"/>
    <dgm:cxn modelId="{1822C6C6-8401-4D30-B70A-14AD6CD18CB0}" type="presParOf" srcId="{B4733D4C-CFFC-4E0A-837B-FAF586D6C11F}" destId="{F0EB0EAB-1BAF-4F95-9251-F66A6A0CD3BD}" srcOrd="6" destOrd="0" presId="urn:microsoft.com/office/officeart/2005/8/layout/vList6"/>
    <dgm:cxn modelId="{DEF6E1DD-A0BA-48A4-B58E-C20E91DD92DA}" type="presParOf" srcId="{F0EB0EAB-1BAF-4F95-9251-F66A6A0CD3BD}" destId="{50D83712-5E18-42DD-AF88-AA0E26ADB2B4}" srcOrd="0" destOrd="0" presId="urn:microsoft.com/office/officeart/2005/8/layout/vList6"/>
    <dgm:cxn modelId="{9B3A544A-1ABF-4DB0-BC92-8053690D0970}" type="presParOf" srcId="{F0EB0EAB-1BAF-4F95-9251-F66A6A0CD3BD}" destId="{19C8E1C1-58AC-4562-A298-81685664B4B9}" srcOrd="1" destOrd="0" presId="urn:microsoft.com/office/officeart/2005/8/layout/vList6"/>
    <dgm:cxn modelId="{5C7B0974-87EC-4D52-A787-7E14DA0494D4}" type="presParOf" srcId="{B4733D4C-CFFC-4E0A-837B-FAF586D6C11F}" destId="{CA2D1710-0AB3-4F76-9426-1E1DA2C43AA0}" srcOrd="7" destOrd="0" presId="urn:microsoft.com/office/officeart/2005/8/layout/vList6"/>
    <dgm:cxn modelId="{4A54DDCE-08AE-44D2-BA2B-CFC7B6A1F69F}" type="presParOf" srcId="{B4733D4C-CFFC-4E0A-837B-FAF586D6C11F}" destId="{5FBCCAF5-688B-43CF-B618-31FD6E690D0B}" srcOrd="8" destOrd="0" presId="urn:microsoft.com/office/officeart/2005/8/layout/vList6"/>
    <dgm:cxn modelId="{F2377AEC-156F-4CA7-85A2-5C40AAAED605}" type="presParOf" srcId="{5FBCCAF5-688B-43CF-B618-31FD6E690D0B}" destId="{7B6FB374-BC52-47DE-9165-AAFB933B40F2}" srcOrd="0" destOrd="0" presId="urn:microsoft.com/office/officeart/2005/8/layout/vList6"/>
    <dgm:cxn modelId="{47E84C41-0EAC-4534-85E2-CC29A87F1EA8}" type="presParOf" srcId="{5FBCCAF5-688B-43CF-B618-31FD6E690D0B}" destId="{8D6E0BE6-8531-4168-9324-FD578A5335F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139B97-E685-4AA7-8BE5-E2571FCA2231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6F3F46B-04D9-418E-8203-9C6EF1AE6FA7}">
      <dgm:prSet phldrT="[Tekst]"/>
      <dgm:spPr/>
      <dgm:t>
        <a:bodyPr/>
        <a:lstStyle/>
        <a:p>
          <a:r>
            <a:rPr lang="hr-HR" dirty="0"/>
            <a:t>P</a:t>
          </a:r>
          <a:r>
            <a:rPr lang="en-US" dirty="0" err="1"/>
            <a:t>rioritet</a:t>
          </a:r>
          <a:r>
            <a:rPr lang="en-US" dirty="0"/>
            <a:t> </a:t>
          </a:r>
          <a:r>
            <a:rPr lang="en-US" dirty="0" err="1"/>
            <a:t>javn</a:t>
          </a:r>
          <a:r>
            <a:rPr lang="hr-HR" dirty="0"/>
            <a:t>e</a:t>
          </a:r>
          <a:r>
            <a:rPr lang="en-US" dirty="0"/>
            <a:t> </a:t>
          </a:r>
          <a:r>
            <a:rPr lang="en-US" dirty="0" err="1"/>
            <a:t>politik</a:t>
          </a:r>
          <a:r>
            <a:rPr lang="hr-HR" dirty="0"/>
            <a:t>e</a:t>
          </a:r>
          <a:r>
            <a:rPr lang="en-US" dirty="0"/>
            <a:t> </a:t>
          </a:r>
        </a:p>
        <a:p>
          <a:endParaRPr lang="en-US" dirty="0"/>
        </a:p>
      </dgm:t>
    </dgm:pt>
    <dgm:pt modelId="{266C1CAE-6F3B-4667-BAEC-1D5789598978}" type="parTrans" cxnId="{F1D7BA80-7A90-4EB6-A21C-558686F5E6AF}">
      <dgm:prSet/>
      <dgm:spPr/>
      <dgm:t>
        <a:bodyPr/>
        <a:lstStyle/>
        <a:p>
          <a:endParaRPr lang="en-US"/>
        </a:p>
      </dgm:t>
    </dgm:pt>
    <dgm:pt modelId="{59334B20-34CC-48C5-9522-A4FA321A47B6}" type="sibTrans" cxnId="{F1D7BA80-7A90-4EB6-A21C-558686F5E6AF}">
      <dgm:prSet/>
      <dgm:spPr/>
      <dgm:t>
        <a:bodyPr/>
        <a:lstStyle/>
        <a:p>
          <a:endParaRPr lang="en-US"/>
        </a:p>
      </dgm:t>
    </dgm:pt>
    <dgm:pt modelId="{16F128A1-6E8C-43C1-B0C6-3A1FCB7204FD}">
      <dgm:prSet phldrT="[Tekst]"/>
      <dgm:spPr/>
      <dgm:t>
        <a:bodyPr/>
        <a:lstStyle/>
        <a:p>
          <a:r>
            <a:rPr lang="hr-HR" dirty="0"/>
            <a:t>Posebni cilj 1</a:t>
          </a:r>
          <a:endParaRPr lang="en-US" dirty="0"/>
        </a:p>
      </dgm:t>
    </dgm:pt>
    <dgm:pt modelId="{4C286C4B-9677-4B6D-9690-4AFA35207740}" type="parTrans" cxnId="{71B9110E-0FC4-43EA-A998-B0FF3FE23DE9}">
      <dgm:prSet/>
      <dgm:spPr/>
      <dgm:t>
        <a:bodyPr/>
        <a:lstStyle/>
        <a:p>
          <a:endParaRPr lang="en-US"/>
        </a:p>
      </dgm:t>
    </dgm:pt>
    <dgm:pt modelId="{4145B24C-8F9F-4299-AD24-A12F0B6DC98A}" type="sibTrans" cxnId="{71B9110E-0FC4-43EA-A998-B0FF3FE23DE9}">
      <dgm:prSet/>
      <dgm:spPr/>
      <dgm:t>
        <a:bodyPr/>
        <a:lstStyle/>
        <a:p>
          <a:endParaRPr lang="en-US"/>
        </a:p>
      </dgm:t>
    </dgm:pt>
    <dgm:pt modelId="{3200BFEA-2EF1-438C-B184-D64949170E49}">
      <dgm:prSet phldrT="[Tekst]"/>
      <dgm:spPr/>
      <dgm:t>
        <a:bodyPr/>
        <a:lstStyle/>
        <a:p>
          <a:r>
            <a:rPr lang="hr-HR" dirty="0"/>
            <a:t>Mjera 1</a:t>
          </a:r>
          <a:endParaRPr lang="en-US" dirty="0"/>
        </a:p>
      </dgm:t>
    </dgm:pt>
    <dgm:pt modelId="{EB8CF116-233A-4898-AC4A-450A077E7E64}" type="parTrans" cxnId="{1072204D-8BF2-4CDB-983D-2222753B90BF}">
      <dgm:prSet/>
      <dgm:spPr/>
      <dgm:t>
        <a:bodyPr/>
        <a:lstStyle/>
        <a:p>
          <a:endParaRPr lang="en-US"/>
        </a:p>
      </dgm:t>
    </dgm:pt>
    <dgm:pt modelId="{3128CAC9-D797-4520-B6BA-88A22EE97E79}" type="sibTrans" cxnId="{1072204D-8BF2-4CDB-983D-2222753B90BF}">
      <dgm:prSet/>
      <dgm:spPr/>
      <dgm:t>
        <a:bodyPr/>
        <a:lstStyle/>
        <a:p>
          <a:endParaRPr lang="en-US"/>
        </a:p>
      </dgm:t>
    </dgm:pt>
    <dgm:pt modelId="{84D2AAA3-E8C8-4354-A72F-845C3C17F105}">
      <dgm:prSet phldrT="[Tekst]"/>
      <dgm:spPr/>
      <dgm:t>
        <a:bodyPr/>
        <a:lstStyle/>
        <a:p>
          <a:r>
            <a:rPr lang="hr-HR" dirty="0"/>
            <a:t>Mjera 2</a:t>
          </a:r>
          <a:endParaRPr lang="en-US" dirty="0"/>
        </a:p>
      </dgm:t>
    </dgm:pt>
    <dgm:pt modelId="{F258720F-A13C-4328-B954-286067A3338E}" type="parTrans" cxnId="{B77B2ACF-3A6D-4FFB-B169-7FA333F4FBFA}">
      <dgm:prSet/>
      <dgm:spPr/>
      <dgm:t>
        <a:bodyPr/>
        <a:lstStyle/>
        <a:p>
          <a:endParaRPr lang="en-US"/>
        </a:p>
      </dgm:t>
    </dgm:pt>
    <dgm:pt modelId="{F0B2138D-09E6-4075-8BA3-DA538652D5F2}" type="sibTrans" cxnId="{B77B2ACF-3A6D-4FFB-B169-7FA333F4FBFA}">
      <dgm:prSet/>
      <dgm:spPr/>
      <dgm:t>
        <a:bodyPr/>
        <a:lstStyle/>
        <a:p>
          <a:endParaRPr lang="en-US"/>
        </a:p>
      </dgm:t>
    </dgm:pt>
    <dgm:pt modelId="{23B09AE3-C67C-43F7-8319-35C7830C2D43}">
      <dgm:prSet phldrT="[Tekst]"/>
      <dgm:spPr/>
      <dgm:t>
        <a:bodyPr/>
        <a:lstStyle/>
        <a:p>
          <a:r>
            <a:rPr lang="hr-HR" dirty="0"/>
            <a:t>Posebni cilj 2</a:t>
          </a:r>
          <a:endParaRPr lang="en-US" dirty="0"/>
        </a:p>
      </dgm:t>
    </dgm:pt>
    <dgm:pt modelId="{F838F819-9EC1-42E7-8962-4E4F41430A4C}" type="parTrans" cxnId="{E814F14D-4E4C-4A82-A59F-1F93B05FE050}">
      <dgm:prSet/>
      <dgm:spPr/>
      <dgm:t>
        <a:bodyPr/>
        <a:lstStyle/>
        <a:p>
          <a:endParaRPr lang="en-US"/>
        </a:p>
      </dgm:t>
    </dgm:pt>
    <dgm:pt modelId="{F92D24F4-F261-48C7-84E2-6AF3FE0713B1}" type="sibTrans" cxnId="{E814F14D-4E4C-4A82-A59F-1F93B05FE050}">
      <dgm:prSet/>
      <dgm:spPr/>
      <dgm:t>
        <a:bodyPr/>
        <a:lstStyle/>
        <a:p>
          <a:endParaRPr lang="en-US"/>
        </a:p>
      </dgm:t>
    </dgm:pt>
    <dgm:pt modelId="{F7316584-DFED-496D-81DB-869110BF1F56}">
      <dgm:prSet/>
      <dgm:spPr/>
      <dgm:t>
        <a:bodyPr/>
        <a:lstStyle/>
        <a:p>
          <a:r>
            <a:rPr lang="hr-HR" dirty="0"/>
            <a:t>…Posebni cilj 7</a:t>
          </a:r>
          <a:endParaRPr lang="en-US" dirty="0"/>
        </a:p>
      </dgm:t>
    </dgm:pt>
    <dgm:pt modelId="{3B0EF9D1-6039-40E9-94AE-BE53ECF01A0F}" type="parTrans" cxnId="{A44AC42B-072B-43CA-9D08-5335792CD8D3}">
      <dgm:prSet/>
      <dgm:spPr/>
      <dgm:t>
        <a:bodyPr/>
        <a:lstStyle/>
        <a:p>
          <a:endParaRPr lang="en-US"/>
        </a:p>
      </dgm:t>
    </dgm:pt>
    <dgm:pt modelId="{CEE16008-DC03-463B-85DC-18A95E70C4E4}" type="sibTrans" cxnId="{A44AC42B-072B-43CA-9D08-5335792CD8D3}">
      <dgm:prSet/>
      <dgm:spPr/>
      <dgm:t>
        <a:bodyPr/>
        <a:lstStyle/>
        <a:p>
          <a:endParaRPr lang="en-US"/>
        </a:p>
      </dgm:t>
    </dgm:pt>
    <dgm:pt modelId="{1F80F692-3822-444F-B39A-817A25393832}">
      <dgm:prSet/>
      <dgm:spPr/>
      <dgm:t>
        <a:bodyPr/>
        <a:lstStyle/>
        <a:p>
          <a:r>
            <a:rPr lang="hr-HR" dirty="0"/>
            <a:t>…Mjera 7</a:t>
          </a:r>
          <a:endParaRPr lang="en-US" dirty="0"/>
        </a:p>
      </dgm:t>
    </dgm:pt>
    <dgm:pt modelId="{CCC807AB-15AB-4B72-981C-67821B9A28B3}" type="parTrans" cxnId="{CF15A34A-6A80-4149-9B54-0AE4A77485AD}">
      <dgm:prSet/>
      <dgm:spPr/>
      <dgm:t>
        <a:bodyPr/>
        <a:lstStyle/>
        <a:p>
          <a:endParaRPr lang="en-US"/>
        </a:p>
      </dgm:t>
    </dgm:pt>
    <dgm:pt modelId="{9CD896E8-9486-40EE-910E-5B968BAC4075}" type="sibTrans" cxnId="{CF15A34A-6A80-4149-9B54-0AE4A77485AD}">
      <dgm:prSet/>
      <dgm:spPr/>
      <dgm:t>
        <a:bodyPr/>
        <a:lstStyle/>
        <a:p>
          <a:endParaRPr lang="en-US"/>
        </a:p>
      </dgm:t>
    </dgm:pt>
    <dgm:pt modelId="{9ADFE923-8ACC-44BE-AF94-38C50A8496AE}" type="pres">
      <dgm:prSet presAssocID="{A4139B97-E685-4AA7-8BE5-E2571FCA223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B53891B-4EC8-4040-9C11-CAAA41AC125E}" type="pres">
      <dgm:prSet presAssocID="{A4139B97-E685-4AA7-8BE5-E2571FCA2231}" presName="hierFlow" presStyleCnt="0"/>
      <dgm:spPr/>
    </dgm:pt>
    <dgm:pt modelId="{3B6B4D49-8B36-428F-853D-EE1D0284EF66}" type="pres">
      <dgm:prSet presAssocID="{A4139B97-E685-4AA7-8BE5-E2571FCA223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171B15A-C788-4128-AD20-B1A3AAA58AD3}" type="pres">
      <dgm:prSet presAssocID="{C6F3F46B-04D9-418E-8203-9C6EF1AE6FA7}" presName="Name14" presStyleCnt="0"/>
      <dgm:spPr/>
    </dgm:pt>
    <dgm:pt modelId="{F0F9A618-E5E6-4EAF-8801-94347D63C78A}" type="pres">
      <dgm:prSet presAssocID="{C6F3F46B-04D9-418E-8203-9C6EF1AE6FA7}" presName="level1Shape" presStyleLbl="node0" presStyleIdx="0" presStyleCnt="1">
        <dgm:presLayoutVars>
          <dgm:chPref val="3"/>
        </dgm:presLayoutVars>
      </dgm:prSet>
      <dgm:spPr/>
    </dgm:pt>
    <dgm:pt modelId="{B2C4DF23-8E90-46B3-9AF0-7189EE946DF0}" type="pres">
      <dgm:prSet presAssocID="{C6F3F46B-04D9-418E-8203-9C6EF1AE6FA7}" presName="hierChild2" presStyleCnt="0"/>
      <dgm:spPr/>
    </dgm:pt>
    <dgm:pt modelId="{46039864-D160-46F8-9D04-C3416692BF0C}" type="pres">
      <dgm:prSet presAssocID="{4C286C4B-9677-4B6D-9690-4AFA35207740}" presName="Name19" presStyleLbl="parChTrans1D2" presStyleIdx="0" presStyleCnt="3"/>
      <dgm:spPr/>
    </dgm:pt>
    <dgm:pt modelId="{C693DB8C-CE6E-4E2D-9964-E9F9C1A8F120}" type="pres">
      <dgm:prSet presAssocID="{16F128A1-6E8C-43C1-B0C6-3A1FCB7204FD}" presName="Name21" presStyleCnt="0"/>
      <dgm:spPr/>
    </dgm:pt>
    <dgm:pt modelId="{99B488C2-42ED-49F9-8F60-CCDE21AE28CB}" type="pres">
      <dgm:prSet presAssocID="{16F128A1-6E8C-43C1-B0C6-3A1FCB7204FD}" presName="level2Shape" presStyleLbl="node2" presStyleIdx="0" presStyleCnt="3"/>
      <dgm:spPr/>
    </dgm:pt>
    <dgm:pt modelId="{1030FC2B-90DB-4BFF-AC95-BD2DD3FDC80B}" type="pres">
      <dgm:prSet presAssocID="{16F128A1-6E8C-43C1-B0C6-3A1FCB7204FD}" presName="hierChild3" presStyleCnt="0"/>
      <dgm:spPr/>
    </dgm:pt>
    <dgm:pt modelId="{691C3456-6628-49ED-AAC4-CCBF98FBBEFF}" type="pres">
      <dgm:prSet presAssocID="{EB8CF116-233A-4898-AC4A-450A077E7E64}" presName="Name19" presStyleLbl="parChTrans1D3" presStyleIdx="0" presStyleCnt="3"/>
      <dgm:spPr/>
    </dgm:pt>
    <dgm:pt modelId="{71BC923B-6D04-4FF9-9AFE-BA3D33A565E2}" type="pres">
      <dgm:prSet presAssocID="{3200BFEA-2EF1-438C-B184-D64949170E49}" presName="Name21" presStyleCnt="0"/>
      <dgm:spPr/>
    </dgm:pt>
    <dgm:pt modelId="{EA8558CE-D086-4D14-B1BD-AF0AEA1A5D6D}" type="pres">
      <dgm:prSet presAssocID="{3200BFEA-2EF1-438C-B184-D64949170E49}" presName="level2Shape" presStyleLbl="node3" presStyleIdx="0" presStyleCnt="3"/>
      <dgm:spPr/>
    </dgm:pt>
    <dgm:pt modelId="{61C1E0E2-4775-46A9-99BA-96A7448700F7}" type="pres">
      <dgm:prSet presAssocID="{3200BFEA-2EF1-438C-B184-D64949170E49}" presName="hierChild3" presStyleCnt="0"/>
      <dgm:spPr/>
    </dgm:pt>
    <dgm:pt modelId="{2E0D81C7-680D-4ACC-8811-80B7DE0D4C16}" type="pres">
      <dgm:prSet presAssocID="{F258720F-A13C-4328-B954-286067A3338E}" presName="Name19" presStyleLbl="parChTrans1D3" presStyleIdx="1" presStyleCnt="3"/>
      <dgm:spPr/>
    </dgm:pt>
    <dgm:pt modelId="{A7CAE7E7-AEB0-46C4-81BF-66F8D9C3149B}" type="pres">
      <dgm:prSet presAssocID="{84D2AAA3-E8C8-4354-A72F-845C3C17F105}" presName="Name21" presStyleCnt="0"/>
      <dgm:spPr/>
    </dgm:pt>
    <dgm:pt modelId="{13564344-B751-424F-A299-C6A0710A9BAA}" type="pres">
      <dgm:prSet presAssocID="{84D2AAA3-E8C8-4354-A72F-845C3C17F105}" presName="level2Shape" presStyleLbl="node3" presStyleIdx="1" presStyleCnt="3"/>
      <dgm:spPr/>
    </dgm:pt>
    <dgm:pt modelId="{C7291383-BDA0-41DF-A2B5-C720E1F8189F}" type="pres">
      <dgm:prSet presAssocID="{84D2AAA3-E8C8-4354-A72F-845C3C17F105}" presName="hierChild3" presStyleCnt="0"/>
      <dgm:spPr/>
    </dgm:pt>
    <dgm:pt modelId="{140DA9F3-A812-4752-B0FE-0E0AAA3D26A8}" type="pres">
      <dgm:prSet presAssocID="{CCC807AB-15AB-4B72-981C-67821B9A28B3}" presName="Name19" presStyleLbl="parChTrans1D3" presStyleIdx="2" presStyleCnt="3"/>
      <dgm:spPr/>
    </dgm:pt>
    <dgm:pt modelId="{EC331256-E2EC-4838-9801-70151F6BB43B}" type="pres">
      <dgm:prSet presAssocID="{1F80F692-3822-444F-B39A-817A25393832}" presName="Name21" presStyleCnt="0"/>
      <dgm:spPr/>
    </dgm:pt>
    <dgm:pt modelId="{7055257B-05AF-4C0B-BA4A-0FB07C60924A}" type="pres">
      <dgm:prSet presAssocID="{1F80F692-3822-444F-B39A-817A25393832}" presName="level2Shape" presStyleLbl="node3" presStyleIdx="2" presStyleCnt="3"/>
      <dgm:spPr/>
    </dgm:pt>
    <dgm:pt modelId="{65BB123A-7FAE-4AA8-80AF-1E04DB2AE9A5}" type="pres">
      <dgm:prSet presAssocID="{1F80F692-3822-444F-B39A-817A25393832}" presName="hierChild3" presStyleCnt="0"/>
      <dgm:spPr/>
    </dgm:pt>
    <dgm:pt modelId="{66F2C8DA-15B7-4B78-B8B4-E4DAB1EC1C85}" type="pres">
      <dgm:prSet presAssocID="{F838F819-9EC1-42E7-8962-4E4F41430A4C}" presName="Name19" presStyleLbl="parChTrans1D2" presStyleIdx="1" presStyleCnt="3"/>
      <dgm:spPr/>
    </dgm:pt>
    <dgm:pt modelId="{3EAB4AB7-F866-4FC5-9DE5-B034A82E27EF}" type="pres">
      <dgm:prSet presAssocID="{23B09AE3-C67C-43F7-8319-35C7830C2D43}" presName="Name21" presStyleCnt="0"/>
      <dgm:spPr/>
    </dgm:pt>
    <dgm:pt modelId="{C2C21E26-62DE-450D-83DD-012EC92BA486}" type="pres">
      <dgm:prSet presAssocID="{23B09AE3-C67C-43F7-8319-35C7830C2D43}" presName="level2Shape" presStyleLbl="node2" presStyleIdx="1" presStyleCnt="3"/>
      <dgm:spPr/>
    </dgm:pt>
    <dgm:pt modelId="{14F983E7-FC8D-443D-80E4-2B77C4B82D45}" type="pres">
      <dgm:prSet presAssocID="{23B09AE3-C67C-43F7-8319-35C7830C2D43}" presName="hierChild3" presStyleCnt="0"/>
      <dgm:spPr/>
    </dgm:pt>
    <dgm:pt modelId="{691C8DB0-7AD3-4CD7-964B-F7FB0DC363FD}" type="pres">
      <dgm:prSet presAssocID="{3B0EF9D1-6039-40E9-94AE-BE53ECF01A0F}" presName="Name19" presStyleLbl="parChTrans1D2" presStyleIdx="2" presStyleCnt="3"/>
      <dgm:spPr/>
    </dgm:pt>
    <dgm:pt modelId="{94D55385-2729-4841-A3A9-E28025A036CF}" type="pres">
      <dgm:prSet presAssocID="{F7316584-DFED-496D-81DB-869110BF1F56}" presName="Name21" presStyleCnt="0"/>
      <dgm:spPr/>
    </dgm:pt>
    <dgm:pt modelId="{D8A18BFB-02D3-4C11-8EEE-E4D434629F61}" type="pres">
      <dgm:prSet presAssocID="{F7316584-DFED-496D-81DB-869110BF1F56}" presName="level2Shape" presStyleLbl="node2" presStyleIdx="2" presStyleCnt="3"/>
      <dgm:spPr/>
    </dgm:pt>
    <dgm:pt modelId="{2DE6BA9A-69E4-48E4-899D-C2E5622E32B6}" type="pres">
      <dgm:prSet presAssocID="{F7316584-DFED-496D-81DB-869110BF1F56}" presName="hierChild3" presStyleCnt="0"/>
      <dgm:spPr/>
    </dgm:pt>
    <dgm:pt modelId="{4025AB7A-C07C-4397-9029-1DA12E28D1BF}" type="pres">
      <dgm:prSet presAssocID="{A4139B97-E685-4AA7-8BE5-E2571FCA2231}" presName="bgShapesFlow" presStyleCnt="0"/>
      <dgm:spPr/>
    </dgm:pt>
  </dgm:ptLst>
  <dgm:cxnLst>
    <dgm:cxn modelId="{71B9110E-0FC4-43EA-A998-B0FF3FE23DE9}" srcId="{C6F3F46B-04D9-418E-8203-9C6EF1AE6FA7}" destId="{16F128A1-6E8C-43C1-B0C6-3A1FCB7204FD}" srcOrd="0" destOrd="0" parTransId="{4C286C4B-9677-4B6D-9690-4AFA35207740}" sibTransId="{4145B24C-8F9F-4299-AD24-A12F0B6DC98A}"/>
    <dgm:cxn modelId="{8DD4CC10-AACC-4D67-943B-886AE5982A0A}" type="presOf" srcId="{84D2AAA3-E8C8-4354-A72F-845C3C17F105}" destId="{13564344-B751-424F-A299-C6A0710A9BAA}" srcOrd="0" destOrd="0" presId="urn:microsoft.com/office/officeart/2005/8/layout/hierarchy6"/>
    <dgm:cxn modelId="{46355C14-5DB5-47B6-BA3C-32D61F80235C}" type="presOf" srcId="{3B0EF9D1-6039-40E9-94AE-BE53ECF01A0F}" destId="{691C8DB0-7AD3-4CD7-964B-F7FB0DC363FD}" srcOrd="0" destOrd="0" presId="urn:microsoft.com/office/officeart/2005/8/layout/hierarchy6"/>
    <dgm:cxn modelId="{A44AC42B-072B-43CA-9D08-5335792CD8D3}" srcId="{C6F3F46B-04D9-418E-8203-9C6EF1AE6FA7}" destId="{F7316584-DFED-496D-81DB-869110BF1F56}" srcOrd="2" destOrd="0" parTransId="{3B0EF9D1-6039-40E9-94AE-BE53ECF01A0F}" sibTransId="{CEE16008-DC03-463B-85DC-18A95E70C4E4}"/>
    <dgm:cxn modelId="{FF24F02F-E242-4BE2-BAFE-50B9F43BF754}" type="presOf" srcId="{4C286C4B-9677-4B6D-9690-4AFA35207740}" destId="{46039864-D160-46F8-9D04-C3416692BF0C}" srcOrd="0" destOrd="0" presId="urn:microsoft.com/office/officeart/2005/8/layout/hierarchy6"/>
    <dgm:cxn modelId="{5B601A31-D605-42EF-B56A-5147623847F6}" type="presOf" srcId="{1F80F692-3822-444F-B39A-817A25393832}" destId="{7055257B-05AF-4C0B-BA4A-0FB07C60924A}" srcOrd="0" destOrd="0" presId="urn:microsoft.com/office/officeart/2005/8/layout/hierarchy6"/>
    <dgm:cxn modelId="{E866605C-050A-48DC-950C-4E9C14F9AC6E}" type="presOf" srcId="{16F128A1-6E8C-43C1-B0C6-3A1FCB7204FD}" destId="{99B488C2-42ED-49F9-8F60-CCDE21AE28CB}" srcOrd="0" destOrd="0" presId="urn:microsoft.com/office/officeart/2005/8/layout/hierarchy6"/>
    <dgm:cxn modelId="{D6B6A461-F5A0-4E30-BECC-3FCDBD96C9CB}" type="presOf" srcId="{A4139B97-E685-4AA7-8BE5-E2571FCA2231}" destId="{9ADFE923-8ACC-44BE-AF94-38C50A8496AE}" srcOrd="0" destOrd="0" presId="urn:microsoft.com/office/officeart/2005/8/layout/hierarchy6"/>
    <dgm:cxn modelId="{CF15A34A-6A80-4149-9B54-0AE4A77485AD}" srcId="{16F128A1-6E8C-43C1-B0C6-3A1FCB7204FD}" destId="{1F80F692-3822-444F-B39A-817A25393832}" srcOrd="2" destOrd="0" parTransId="{CCC807AB-15AB-4B72-981C-67821B9A28B3}" sibTransId="{9CD896E8-9486-40EE-910E-5B968BAC4075}"/>
    <dgm:cxn modelId="{1072204D-8BF2-4CDB-983D-2222753B90BF}" srcId="{16F128A1-6E8C-43C1-B0C6-3A1FCB7204FD}" destId="{3200BFEA-2EF1-438C-B184-D64949170E49}" srcOrd="0" destOrd="0" parTransId="{EB8CF116-233A-4898-AC4A-450A077E7E64}" sibTransId="{3128CAC9-D797-4520-B6BA-88A22EE97E79}"/>
    <dgm:cxn modelId="{E814F14D-4E4C-4A82-A59F-1F93B05FE050}" srcId="{C6F3F46B-04D9-418E-8203-9C6EF1AE6FA7}" destId="{23B09AE3-C67C-43F7-8319-35C7830C2D43}" srcOrd="1" destOrd="0" parTransId="{F838F819-9EC1-42E7-8962-4E4F41430A4C}" sibTransId="{F92D24F4-F261-48C7-84E2-6AF3FE0713B1}"/>
    <dgm:cxn modelId="{E49D594E-FC7A-4446-AA9F-8FF898BA9A74}" type="presOf" srcId="{F838F819-9EC1-42E7-8962-4E4F41430A4C}" destId="{66F2C8DA-15B7-4B78-B8B4-E4DAB1EC1C85}" srcOrd="0" destOrd="0" presId="urn:microsoft.com/office/officeart/2005/8/layout/hierarchy6"/>
    <dgm:cxn modelId="{1B2C2879-5153-4F14-B477-17FA9F36F2A0}" type="presOf" srcId="{CCC807AB-15AB-4B72-981C-67821B9A28B3}" destId="{140DA9F3-A812-4752-B0FE-0E0AAA3D26A8}" srcOrd="0" destOrd="0" presId="urn:microsoft.com/office/officeart/2005/8/layout/hierarchy6"/>
    <dgm:cxn modelId="{F1D7BA80-7A90-4EB6-A21C-558686F5E6AF}" srcId="{A4139B97-E685-4AA7-8BE5-E2571FCA2231}" destId="{C6F3F46B-04D9-418E-8203-9C6EF1AE6FA7}" srcOrd="0" destOrd="0" parTransId="{266C1CAE-6F3B-4667-BAEC-1D5789598978}" sibTransId="{59334B20-34CC-48C5-9522-A4FA321A47B6}"/>
    <dgm:cxn modelId="{B77B2ACF-3A6D-4FFB-B169-7FA333F4FBFA}" srcId="{16F128A1-6E8C-43C1-B0C6-3A1FCB7204FD}" destId="{84D2AAA3-E8C8-4354-A72F-845C3C17F105}" srcOrd="1" destOrd="0" parTransId="{F258720F-A13C-4328-B954-286067A3338E}" sibTransId="{F0B2138D-09E6-4075-8BA3-DA538652D5F2}"/>
    <dgm:cxn modelId="{ED1211D9-6412-4C22-BA0F-B84656730B27}" type="presOf" srcId="{3200BFEA-2EF1-438C-B184-D64949170E49}" destId="{EA8558CE-D086-4D14-B1BD-AF0AEA1A5D6D}" srcOrd="0" destOrd="0" presId="urn:microsoft.com/office/officeart/2005/8/layout/hierarchy6"/>
    <dgm:cxn modelId="{6039F8E4-5023-4F33-87E6-C8617BABC6B5}" type="presOf" srcId="{23B09AE3-C67C-43F7-8319-35C7830C2D43}" destId="{C2C21E26-62DE-450D-83DD-012EC92BA486}" srcOrd="0" destOrd="0" presId="urn:microsoft.com/office/officeart/2005/8/layout/hierarchy6"/>
    <dgm:cxn modelId="{17B811EC-26BA-4BA6-B870-5F50A9789F38}" type="presOf" srcId="{F258720F-A13C-4328-B954-286067A3338E}" destId="{2E0D81C7-680D-4ACC-8811-80B7DE0D4C16}" srcOrd="0" destOrd="0" presId="urn:microsoft.com/office/officeart/2005/8/layout/hierarchy6"/>
    <dgm:cxn modelId="{AE2F91F3-F4B1-4AA3-92F4-82673330F18A}" type="presOf" srcId="{F7316584-DFED-496D-81DB-869110BF1F56}" destId="{D8A18BFB-02D3-4C11-8EEE-E4D434629F61}" srcOrd="0" destOrd="0" presId="urn:microsoft.com/office/officeart/2005/8/layout/hierarchy6"/>
    <dgm:cxn modelId="{9581BFF6-F961-4B74-BB41-F719EE5D5452}" type="presOf" srcId="{C6F3F46B-04D9-418E-8203-9C6EF1AE6FA7}" destId="{F0F9A618-E5E6-4EAF-8801-94347D63C78A}" srcOrd="0" destOrd="0" presId="urn:microsoft.com/office/officeart/2005/8/layout/hierarchy6"/>
    <dgm:cxn modelId="{E2A058FC-2821-4ED8-BF76-DABA1745F44B}" type="presOf" srcId="{EB8CF116-233A-4898-AC4A-450A077E7E64}" destId="{691C3456-6628-49ED-AAC4-CCBF98FBBEFF}" srcOrd="0" destOrd="0" presId="urn:microsoft.com/office/officeart/2005/8/layout/hierarchy6"/>
    <dgm:cxn modelId="{01C0297A-0C0E-45E8-82D6-A7CBD9CA821B}" type="presParOf" srcId="{9ADFE923-8ACC-44BE-AF94-38C50A8496AE}" destId="{EB53891B-4EC8-4040-9C11-CAAA41AC125E}" srcOrd="0" destOrd="0" presId="urn:microsoft.com/office/officeart/2005/8/layout/hierarchy6"/>
    <dgm:cxn modelId="{C17655FC-5224-4797-B9EA-4048AAE5117C}" type="presParOf" srcId="{EB53891B-4EC8-4040-9C11-CAAA41AC125E}" destId="{3B6B4D49-8B36-428F-853D-EE1D0284EF66}" srcOrd="0" destOrd="0" presId="urn:microsoft.com/office/officeart/2005/8/layout/hierarchy6"/>
    <dgm:cxn modelId="{1783DFBF-D04C-4F19-B62A-CE791A1156C5}" type="presParOf" srcId="{3B6B4D49-8B36-428F-853D-EE1D0284EF66}" destId="{8171B15A-C788-4128-AD20-B1A3AAA58AD3}" srcOrd="0" destOrd="0" presId="urn:microsoft.com/office/officeart/2005/8/layout/hierarchy6"/>
    <dgm:cxn modelId="{54C58BEF-8547-44F2-8327-E5AEC8A6CEDC}" type="presParOf" srcId="{8171B15A-C788-4128-AD20-B1A3AAA58AD3}" destId="{F0F9A618-E5E6-4EAF-8801-94347D63C78A}" srcOrd="0" destOrd="0" presId="urn:microsoft.com/office/officeart/2005/8/layout/hierarchy6"/>
    <dgm:cxn modelId="{3CF5BB8C-228A-45BD-939C-9AC956DDB962}" type="presParOf" srcId="{8171B15A-C788-4128-AD20-B1A3AAA58AD3}" destId="{B2C4DF23-8E90-46B3-9AF0-7189EE946DF0}" srcOrd="1" destOrd="0" presId="urn:microsoft.com/office/officeart/2005/8/layout/hierarchy6"/>
    <dgm:cxn modelId="{7E136753-137B-4B74-8FB2-840803095B06}" type="presParOf" srcId="{B2C4DF23-8E90-46B3-9AF0-7189EE946DF0}" destId="{46039864-D160-46F8-9D04-C3416692BF0C}" srcOrd="0" destOrd="0" presId="urn:microsoft.com/office/officeart/2005/8/layout/hierarchy6"/>
    <dgm:cxn modelId="{1816CF59-1073-413D-998B-71618426600B}" type="presParOf" srcId="{B2C4DF23-8E90-46B3-9AF0-7189EE946DF0}" destId="{C693DB8C-CE6E-4E2D-9964-E9F9C1A8F120}" srcOrd="1" destOrd="0" presId="urn:microsoft.com/office/officeart/2005/8/layout/hierarchy6"/>
    <dgm:cxn modelId="{8DE47523-8079-4CCA-9A08-B2B06E78C448}" type="presParOf" srcId="{C693DB8C-CE6E-4E2D-9964-E9F9C1A8F120}" destId="{99B488C2-42ED-49F9-8F60-CCDE21AE28CB}" srcOrd="0" destOrd="0" presId="urn:microsoft.com/office/officeart/2005/8/layout/hierarchy6"/>
    <dgm:cxn modelId="{78053E12-9DA9-4362-AA87-8CCFD65F8F21}" type="presParOf" srcId="{C693DB8C-CE6E-4E2D-9964-E9F9C1A8F120}" destId="{1030FC2B-90DB-4BFF-AC95-BD2DD3FDC80B}" srcOrd="1" destOrd="0" presId="urn:microsoft.com/office/officeart/2005/8/layout/hierarchy6"/>
    <dgm:cxn modelId="{B91A6E66-4A62-4284-B7F2-1CB83F032730}" type="presParOf" srcId="{1030FC2B-90DB-4BFF-AC95-BD2DD3FDC80B}" destId="{691C3456-6628-49ED-AAC4-CCBF98FBBEFF}" srcOrd="0" destOrd="0" presId="urn:microsoft.com/office/officeart/2005/8/layout/hierarchy6"/>
    <dgm:cxn modelId="{8B3FB4F8-73AE-49E2-9E15-C040331622A5}" type="presParOf" srcId="{1030FC2B-90DB-4BFF-AC95-BD2DD3FDC80B}" destId="{71BC923B-6D04-4FF9-9AFE-BA3D33A565E2}" srcOrd="1" destOrd="0" presId="urn:microsoft.com/office/officeart/2005/8/layout/hierarchy6"/>
    <dgm:cxn modelId="{E330F193-D3F8-4C29-829D-534E0978ED37}" type="presParOf" srcId="{71BC923B-6D04-4FF9-9AFE-BA3D33A565E2}" destId="{EA8558CE-D086-4D14-B1BD-AF0AEA1A5D6D}" srcOrd="0" destOrd="0" presId="urn:microsoft.com/office/officeart/2005/8/layout/hierarchy6"/>
    <dgm:cxn modelId="{70508AA0-30B3-49F1-A08A-4AFFFDAF0BF9}" type="presParOf" srcId="{71BC923B-6D04-4FF9-9AFE-BA3D33A565E2}" destId="{61C1E0E2-4775-46A9-99BA-96A7448700F7}" srcOrd="1" destOrd="0" presId="urn:microsoft.com/office/officeart/2005/8/layout/hierarchy6"/>
    <dgm:cxn modelId="{8ECCB01A-0DDA-480C-9A17-A8CE8A4DEA79}" type="presParOf" srcId="{1030FC2B-90DB-4BFF-AC95-BD2DD3FDC80B}" destId="{2E0D81C7-680D-4ACC-8811-80B7DE0D4C16}" srcOrd="2" destOrd="0" presId="urn:microsoft.com/office/officeart/2005/8/layout/hierarchy6"/>
    <dgm:cxn modelId="{725B94A8-55D6-497C-A01F-717DAD335069}" type="presParOf" srcId="{1030FC2B-90DB-4BFF-AC95-BD2DD3FDC80B}" destId="{A7CAE7E7-AEB0-46C4-81BF-66F8D9C3149B}" srcOrd="3" destOrd="0" presId="urn:microsoft.com/office/officeart/2005/8/layout/hierarchy6"/>
    <dgm:cxn modelId="{ED0671B8-63D3-47A8-96C0-713F174A5757}" type="presParOf" srcId="{A7CAE7E7-AEB0-46C4-81BF-66F8D9C3149B}" destId="{13564344-B751-424F-A299-C6A0710A9BAA}" srcOrd="0" destOrd="0" presId="urn:microsoft.com/office/officeart/2005/8/layout/hierarchy6"/>
    <dgm:cxn modelId="{000D3F43-903B-4036-8951-E63B9821C85A}" type="presParOf" srcId="{A7CAE7E7-AEB0-46C4-81BF-66F8D9C3149B}" destId="{C7291383-BDA0-41DF-A2B5-C720E1F8189F}" srcOrd="1" destOrd="0" presId="urn:microsoft.com/office/officeart/2005/8/layout/hierarchy6"/>
    <dgm:cxn modelId="{6B6B4457-D8FB-4931-B882-ED59750D53A3}" type="presParOf" srcId="{1030FC2B-90DB-4BFF-AC95-BD2DD3FDC80B}" destId="{140DA9F3-A812-4752-B0FE-0E0AAA3D26A8}" srcOrd="4" destOrd="0" presId="urn:microsoft.com/office/officeart/2005/8/layout/hierarchy6"/>
    <dgm:cxn modelId="{054A61CF-2BA1-4DEB-8CB6-B7DEA2F0C0F5}" type="presParOf" srcId="{1030FC2B-90DB-4BFF-AC95-BD2DD3FDC80B}" destId="{EC331256-E2EC-4838-9801-70151F6BB43B}" srcOrd="5" destOrd="0" presId="urn:microsoft.com/office/officeart/2005/8/layout/hierarchy6"/>
    <dgm:cxn modelId="{5F83EA3B-A741-4829-B76E-3398EB70F8A4}" type="presParOf" srcId="{EC331256-E2EC-4838-9801-70151F6BB43B}" destId="{7055257B-05AF-4C0B-BA4A-0FB07C60924A}" srcOrd="0" destOrd="0" presId="urn:microsoft.com/office/officeart/2005/8/layout/hierarchy6"/>
    <dgm:cxn modelId="{7E7362F5-E0FC-4F8A-B69B-D42C8BA8983C}" type="presParOf" srcId="{EC331256-E2EC-4838-9801-70151F6BB43B}" destId="{65BB123A-7FAE-4AA8-80AF-1E04DB2AE9A5}" srcOrd="1" destOrd="0" presId="urn:microsoft.com/office/officeart/2005/8/layout/hierarchy6"/>
    <dgm:cxn modelId="{13AFB409-C142-44FB-B856-6B876452817A}" type="presParOf" srcId="{B2C4DF23-8E90-46B3-9AF0-7189EE946DF0}" destId="{66F2C8DA-15B7-4B78-B8B4-E4DAB1EC1C85}" srcOrd="2" destOrd="0" presId="urn:microsoft.com/office/officeart/2005/8/layout/hierarchy6"/>
    <dgm:cxn modelId="{57E8D032-2BFD-4FB9-908D-29677A785B3F}" type="presParOf" srcId="{B2C4DF23-8E90-46B3-9AF0-7189EE946DF0}" destId="{3EAB4AB7-F866-4FC5-9DE5-B034A82E27EF}" srcOrd="3" destOrd="0" presId="urn:microsoft.com/office/officeart/2005/8/layout/hierarchy6"/>
    <dgm:cxn modelId="{67074E4E-55B8-4CF9-876A-B057A55E3241}" type="presParOf" srcId="{3EAB4AB7-F866-4FC5-9DE5-B034A82E27EF}" destId="{C2C21E26-62DE-450D-83DD-012EC92BA486}" srcOrd="0" destOrd="0" presId="urn:microsoft.com/office/officeart/2005/8/layout/hierarchy6"/>
    <dgm:cxn modelId="{BD8DE104-D202-4323-A78D-B856378E7736}" type="presParOf" srcId="{3EAB4AB7-F866-4FC5-9DE5-B034A82E27EF}" destId="{14F983E7-FC8D-443D-80E4-2B77C4B82D45}" srcOrd="1" destOrd="0" presId="urn:microsoft.com/office/officeart/2005/8/layout/hierarchy6"/>
    <dgm:cxn modelId="{5AAD5ACC-0DF8-4632-A692-A4AFBDD907C1}" type="presParOf" srcId="{B2C4DF23-8E90-46B3-9AF0-7189EE946DF0}" destId="{691C8DB0-7AD3-4CD7-964B-F7FB0DC363FD}" srcOrd="4" destOrd="0" presId="urn:microsoft.com/office/officeart/2005/8/layout/hierarchy6"/>
    <dgm:cxn modelId="{3BE8A636-095A-4AA3-AE79-5E55A8EBABEB}" type="presParOf" srcId="{B2C4DF23-8E90-46B3-9AF0-7189EE946DF0}" destId="{94D55385-2729-4841-A3A9-E28025A036CF}" srcOrd="5" destOrd="0" presId="urn:microsoft.com/office/officeart/2005/8/layout/hierarchy6"/>
    <dgm:cxn modelId="{05E671A9-7874-43F9-A265-587F5FE8893E}" type="presParOf" srcId="{94D55385-2729-4841-A3A9-E28025A036CF}" destId="{D8A18BFB-02D3-4C11-8EEE-E4D434629F61}" srcOrd="0" destOrd="0" presId="urn:microsoft.com/office/officeart/2005/8/layout/hierarchy6"/>
    <dgm:cxn modelId="{2E1302C2-F3B3-4E27-88DD-8FACA40AC2E5}" type="presParOf" srcId="{94D55385-2729-4841-A3A9-E28025A036CF}" destId="{2DE6BA9A-69E4-48E4-899D-C2E5622E32B6}" srcOrd="1" destOrd="0" presId="urn:microsoft.com/office/officeart/2005/8/layout/hierarchy6"/>
    <dgm:cxn modelId="{105AE5E5-5A9E-4CBC-9C57-C0917731CA14}" type="presParOf" srcId="{9ADFE923-8ACC-44BE-AF94-38C50A8496AE}" destId="{4025AB7A-C07C-4397-9029-1DA12E28D1B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204DF7-B4FE-4382-B358-C7AB4B880AE9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B29CC8-7438-4FF2-905F-EBCB91F6B2A4}">
      <dgm:prSet phldrT="[Tekst]"/>
      <dgm:spPr>
        <a:xfrm>
          <a:off x="0" y="1562"/>
          <a:ext cx="1975104" cy="1031378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hr-BA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Prethodno vrednovanje</a:t>
          </a: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70A9BBC-4C47-4C07-8672-2705CF05D371}" type="parTrans" cxnId="{3EB6D370-33D8-4525-880B-0E44AD115C01}">
      <dgm:prSet/>
      <dgm:spPr/>
      <dgm:t>
        <a:bodyPr/>
        <a:lstStyle/>
        <a:p>
          <a:endParaRPr lang="en-US"/>
        </a:p>
      </dgm:t>
    </dgm:pt>
    <dgm:pt modelId="{CA4ECDFD-C917-4019-93C7-0A9DB357BF91}" type="sibTrans" cxnId="{3EB6D370-33D8-4525-880B-0E44AD115C01}">
      <dgm:prSet/>
      <dgm:spPr/>
      <dgm:t>
        <a:bodyPr/>
        <a:lstStyle/>
        <a:p>
          <a:endParaRPr lang="en-US"/>
        </a:p>
      </dgm:t>
    </dgm:pt>
    <dgm:pt modelId="{F068BE35-EAA0-440E-9446-AAE765344E97}">
      <dgm:prSet phldrT="[Tekst]"/>
      <dgm:spPr>
        <a:xfrm rot="5400000">
          <a:off x="3318200" y="-1238395"/>
          <a:ext cx="825103" cy="3511296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hr-BA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Vrednovanje tijekom izrade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ADD3D98-BF75-4057-B73F-53216992DBF0}" type="parTrans" cxnId="{03B19109-E154-4051-8090-2A1789D75B57}">
      <dgm:prSet/>
      <dgm:spPr/>
      <dgm:t>
        <a:bodyPr/>
        <a:lstStyle/>
        <a:p>
          <a:endParaRPr lang="en-US"/>
        </a:p>
      </dgm:t>
    </dgm:pt>
    <dgm:pt modelId="{FA51D59C-7543-42AD-A09D-E9CE8585F00E}" type="sibTrans" cxnId="{03B19109-E154-4051-8090-2A1789D75B57}">
      <dgm:prSet/>
      <dgm:spPr/>
      <dgm:t>
        <a:bodyPr/>
        <a:lstStyle/>
        <a:p>
          <a:endParaRPr lang="en-US"/>
        </a:p>
      </dgm:t>
    </dgm:pt>
    <dgm:pt modelId="{C7456F5D-4239-45D5-844E-2B3963555ECF}">
      <dgm:prSet phldrT="[Tekst]"/>
      <dgm:spPr>
        <a:xfrm rot="5400000">
          <a:off x="3318200" y="-1238395"/>
          <a:ext cx="825103" cy="3511296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hr-BA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tzv. </a:t>
          </a:r>
          <a:r>
            <a:rPr lang="hr-BA" i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ex-ante</a:t>
          </a:r>
          <a:r>
            <a:rPr lang="hr-BA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vrednovanje 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79AF8C5-3484-4B80-AC6C-474EE2749F9C}" type="parTrans" cxnId="{EB783CDA-0CA2-4C53-909D-96746E23CB50}">
      <dgm:prSet/>
      <dgm:spPr/>
      <dgm:t>
        <a:bodyPr/>
        <a:lstStyle/>
        <a:p>
          <a:endParaRPr lang="en-US"/>
        </a:p>
      </dgm:t>
    </dgm:pt>
    <dgm:pt modelId="{8C3F095E-744C-4C6A-83FF-46498C260B12}" type="sibTrans" cxnId="{EB783CDA-0CA2-4C53-909D-96746E23CB50}">
      <dgm:prSet/>
      <dgm:spPr/>
      <dgm:t>
        <a:bodyPr/>
        <a:lstStyle/>
        <a:p>
          <a:endParaRPr lang="en-US"/>
        </a:p>
      </dgm:t>
    </dgm:pt>
    <dgm:pt modelId="{A6E736AB-6A52-48B4-B156-AA8190F29B1C}">
      <dgm:prSet phldrT="[Tekst]"/>
      <dgm:spPr>
        <a:xfrm>
          <a:off x="0" y="1084510"/>
          <a:ext cx="1975104" cy="1031378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hr-BA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Vrednovanje tijekom provedbe</a:t>
          </a: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4E0B733-B425-4284-9626-6B3A6DE7EA8C}" type="parTrans" cxnId="{CCA85D0D-CFF3-4DEB-81C5-245B1287E355}">
      <dgm:prSet/>
      <dgm:spPr/>
      <dgm:t>
        <a:bodyPr/>
        <a:lstStyle/>
        <a:p>
          <a:endParaRPr lang="en-US"/>
        </a:p>
      </dgm:t>
    </dgm:pt>
    <dgm:pt modelId="{C451DB0A-F9CA-49D9-8D3E-CDD82FC96F19}" type="sibTrans" cxnId="{CCA85D0D-CFF3-4DEB-81C5-245B1287E355}">
      <dgm:prSet/>
      <dgm:spPr/>
      <dgm:t>
        <a:bodyPr/>
        <a:lstStyle/>
        <a:p>
          <a:endParaRPr lang="en-US"/>
        </a:p>
      </dgm:t>
    </dgm:pt>
    <dgm:pt modelId="{7F3A0D65-2D68-40A7-9D39-72A18C2047FF}">
      <dgm:prSet phldrT="[Tekst]"/>
      <dgm:spPr>
        <a:xfrm rot="5400000">
          <a:off x="3318200" y="-155448"/>
          <a:ext cx="825103" cy="3511296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hr-BA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Srednjoročno vrednovanje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792B1F1-6535-4FD4-9620-F4EC56328D08}" type="parTrans" cxnId="{8165E459-3AE6-4DC1-85B0-13B02AA283A6}">
      <dgm:prSet/>
      <dgm:spPr/>
      <dgm:t>
        <a:bodyPr/>
        <a:lstStyle/>
        <a:p>
          <a:endParaRPr lang="en-US"/>
        </a:p>
      </dgm:t>
    </dgm:pt>
    <dgm:pt modelId="{FBC68A83-A440-4070-BB79-91AA4AEE02E6}" type="sibTrans" cxnId="{8165E459-3AE6-4DC1-85B0-13B02AA283A6}">
      <dgm:prSet/>
      <dgm:spPr/>
      <dgm:t>
        <a:bodyPr/>
        <a:lstStyle/>
        <a:p>
          <a:endParaRPr lang="en-US"/>
        </a:p>
      </dgm:t>
    </dgm:pt>
    <dgm:pt modelId="{8E520ED3-1D3C-4151-A4DD-9CC0F333AC71}">
      <dgm:prSet phldrT="[Tekst]"/>
      <dgm:spPr>
        <a:xfrm rot="5400000">
          <a:off x="3318200" y="-155448"/>
          <a:ext cx="825103" cy="3511296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hr-BA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tzv. </a:t>
          </a:r>
          <a:r>
            <a:rPr lang="hr-BA" i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interim</a:t>
          </a:r>
          <a:r>
            <a:rPr lang="hr-BA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vrednovanje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D9CC1D3-4496-4FEE-A053-FFD0291091E0}" type="parTrans" cxnId="{C25CC558-1BD8-4ADD-8B58-9B4DFDC4AED5}">
      <dgm:prSet/>
      <dgm:spPr/>
      <dgm:t>
        <a:bodyPr/>
        <a:lstStyle/>
        <a:p>
          <a:endParaRPr lang="en-US"/>
        </a:p>
      </dgm:t>
    </dgm:pt>
    <dgm:pt modelId="{A6C9CD2A-2AEC-4522-9289-804F08CE0DC0}" type="sibTrans" cxnId="{C25CC558-1BD8-4ADD-8B58-9B4DFDC4AED5}">
      <dgm:prSet/>
      <dgm:spPr/>
      <dgm:t>
        <a:bodyPr/>
        <a:lstStyle/>
        <a:p>
          <a:endParaRPr lang="en-US"/>
        </a:p>
      </dgm:t>
    </dgm:pt>
    <dgm:pt modelId="{DA896C49-243C-4734-9E03-D0D708C1930E}">
      <dgm:prSet phldrT="[Tekst]"/>
      <dgm:spPr>
        <a:xfrm>
          <a:off x="0" y="2167458"/>
          <a:ext cx="1975104" cy="1031378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hr-BA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Vrednovanje nakon provedbe</a:t>
          </a: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DD1C6F4-5F9D-4C23-8587-FDD62E616058}" type="parTrans" cxnId="{204B8903-F2CD-4ACF-8D99-9CA661F60B60}">
      <dgm:prSet/>
      <dgm:spPr/>
      <dgm:t>
        <a:bodyPr/>
        <a:lstStyle/>
        <a:p>
          <a:endParaRPr lang="en-US"/>
        </a:p>
      </dgm:t>
    </dgm:pt>
    <dgm:pt modelId="{057E1950-78CB-4C6A-BDC4-7F004EE7BB71}" type="sibTrans" cxnId="{204B8903-F2CD-4ACF-8D99-9CA661F60B60}">
      <dgm:prSet/>
      <dgm:spPr/>
      <dgm:t>
        <a:bodyPr/>
        <a:lstStyle/>
        <a:p>
          <a:endParaRPr lang="en-US"/>
        </a:p>
      </dgm:t>
    </dgm:pt>
    <dgm:pt modelId="{90604A44-446A-4272-8174-F113FAB72A7C}">
      <dgm:prSet phldrT="[Tekst]"/>
      <dgm:spPr>
        <a:xfrm rot="5400000">
          <a:off x="3318200" y="927499"/>
          <a:ext cx="825103" cy="3511296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hr-BA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Naknadno vrednovanje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4EE14E3-2EC0-49A7-BE30-EB20E061948E}" type="parTrans" cxnId="{FFCC3859-B212-4EBE-9F32-023F3CDA9F6D}">
      <dgm:prSet/>
      <dgm:spPr/>
      <dgm:t>
        <a:bodyPr/>
        <a:lstStyle/>
        <a:p>
          <a:endParaRPr lang="en-US"/>
        </a:p>
      </dgm:t>
    </dgm:pt>
    <dgm:pt modelId="{48F61C40-A967-4B61-A6D4-D0CF39C0EC60}" type="sibTrans" cxnId="{FFCC3859-B212-4EBE-9F32-023F3CDA9F6D}">
      <dgm:prSet/>
      <dgm:spPr/>
      <dgm:t>
        <a:bodyPr/>
        <a:lstStyle/>
        <a:p>
          <a:endParaRPr lang="en-US"/>
        </a:p>
      </dgm:t>
    </dgm:pt>
    <dgm:pt modelId="{25920A5E-026B-4C43-8142-2381B620D92E}">
      <dgm:prSet phldrT="[Tekst]"/>
      <dgm:spPr>
        <a:xfrm rot="5400000">
          <a:off x="3318200" y="927499"/>
          <a:ext cx="825103" cy="3511296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hr-BA" i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tzv. ex-post</a:t>
          </a:r>
          <a:r>
            <a:rPr lang="hr-BA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vrednovanje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ED42FF9-B9CC-429E-B8C0-2A6E31BE4FB6}" type="parTrans" cxnId="{51A94ED1-BED3-4788-BC41-785C81D97E6A}">
      <dgm:prSet/>
      <dgm:spPr/>
      <dgm:t>
        <a:bodyPr/>
        <a:lstStyle/>
        <a:p>
          <a:endParaRPr lang="en-US"/>
        </a:p>
      </dgm:t>
    </dgm:pt>
    <dgm:pt modelId="{1A9AEDF5-05C7-4CB1-9BE5-ACB297DB09E9}" type="sibTrans" cxnId="{51A94ED1-BED3-4788-BC41-785C81D97E6A}">
      <dgm:prSet/>
      <dgm:spPr/>
      <dgm:t>
        <a:bodyPr/>
        <a:lstStyle/>
        <a:p>
          <a:endParaRPr lang="en-US"/>
        </a:p>
      </dgm:t>
    </dgm:pt>
    <dgm:pt modelId="{3F7B35FF-D13B-4900-9660-865020788996}" type="pres">
      <dgm:prSet presAssocID="{35204DF7-B4FE-4382-B358-C7AB4B880AE9}" presName="Name0" presStyleCnt="0">
        <dgm:presLayoutVars>
          <dgm:dir/>
          <dgm:animLvl val="lvl"/>
          <dgm:resizeHandles val="exact"/>
        </dgm:presLayoutVars>
      </dgm:prSet>
      <dgm:spPr/>
    </dgm:pt>
    <dgm:pt modelId="{C6EB05E5-D6D8-47B2-A775-689EB01E7FA7}" type="pres">
      <dgm:prSet presAssocID="{7DB29CC8-7438-4FF2-905F-EBCB91F6B2A4}" presName="linNode" presStyleCnt="0"/>
      <dgm:spPr/>
    </dgm:pt>
    <dgm:pt modelId="{722C52F8-7C41-4D1F-B4D9-EEE0C25E57F2}" type="pres">
      <dgm:prSet presAssocID="{7DB29CC8-7438-4FF2-905F-EBCB91F6B2A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7E60548-B823-448D-B58A-2B6769DF52C9}" type="pres">
      <dgm:prSet presAssocID="{7DB29CC8-7438-4FF2-905F-EBCB91F6B2A4}" presName="descendantText" presStyleLbl="alignAccFollowNode1" presStyleIdx="0" presStyleCnt="3">
        <dgm:presLayoutVars>
          <dgm:bulletEnabled val="1"/>
        </dgm:presLayoutVars>
      </dgm:prSet>
      <dgm:spPr/>
    </dgm:pt>
    <dgm:pt modelId="{3188F5D8-E8AF-4418-AD61-E45E0564B425}" type="pres">
      <dgm:prSet presAssocID="{CA4ECDFD-C917-4019-93C7-0A9DB357BF91}" presName="sp" presStyleCnt="0"/>
      <dgm:spPr/>
    </dgm:pt>
    <dgm:pt modelId="{4DC9DD74-5D9F-4073-B261-B04BA76CE5D8}" type="pres">
      <dgm:prSet presAssocID="{A6E736AB-6A52-48B4-B156-AA8190F29B1C}" presName="linNode" presStyleCnt="0"/>
      <dgm:spPr/>
    </dgm:pt>
    <dgm:pt modelId="{CC7BC4E9-FC2A-40AF-B931-B9F933DCED82}" type="pres">
      <dgm:prSet presAssocID="{A6E736AB-6A52-48B4-B156-AA8190F29B1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3F8B6BB-52A7-4F89-AED4-494E1D9E1BEB}" type="pres">
      <dgm:prSet presAssocID="{A6E736AB-6A52-48B4-B156-AA8190F29B1C}" presName="descendantText" presStyleLbl="alignAccFollowNode1" presStyleIdx="1" presStyleCnt="3">
        <dgm:presLayoutVars>
          <dgm:bulletEnabled val="1"/>
        </dgm:presLayoutVars>
      </dgm:prSet>
      <dgm:spPr/>
    </dgm:pt>
    <dgm:pt modelId="{EF97BA1B-D41B-45C9-A0D2-005FEC42302C}" type="pres">
      <dgm:prSet presAssocID="{C451DB0A-F9CA-49D9-8D3E-CDD82FC96F19}" presName="sp" presStyleCnt="0"/>
      <dgm:spPr/>
    </dgm:pt>
    <dgm:pt modelId="{2C9A9AF6-2C74-4113-B214-5001E6B51765}" type="pres">
      <dgm:prSet presAssocID="{DA896C49-243C-4734-9E03-D0D708C1930E}" presName="linNode" presStyleCnt="0"/>
      <dgm:spPr/>
    </dgm:pt>
    <dgm:pt modelId="{372BB41E-F5E8-4B9F-B9FE-E5069FFDEB76}" type="pres">
      <dgm:prSet presAssocID="{DA896C49-243C-4734-9E03-D0D708C1930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1E6C2A3-664D-4667-BF9D-DE964EC6AD4F}" type="pres">
      <dgm:prSet presAssocID="{DA896C49-243C-4734-9E03-D0D708C1930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04B8903-F2CD-4ACF-8D99-9CA661F60B60}" srcId="{35204DF7-B4FE-4382-B358-C7AB4B880AE9}" destId="{DA896C49-243C-4734-9E03-D0D708C1930E}" srcOrd="2" destOrd="0" parTransId="{4DD1C6F4-5F9D-4C23-8587-FDD62E616058}" sibTransId="{057E1950-78CB-4C6A-BDC4-7F004EE7BB71}"/>
    <dgm:cxn modelId="{03B19109-E154-4051-8090-2A1789D75B57}" srcId="{7DB29CC8-7438-4FF2-905F-EBCB91F6B2A4}" destId="{F068BE35-EAA0-440E-9446-AAE765344E97}" srcOrd="0" destOrd="0" parTransId="{2ADD3D98-BF75-4057-B73F-53216992DBF0}" sibTransId="{FA51D59C-7543-42AD-A09D-E9CE8585F00E}"/>
    <dgm:cxn modelId="{CCA85D0D-CFF3-4DEB-81C5-245B1287E355}" srcId="{35204DF7-B4FE-4382-B358-C7AB4B880AE9}" destId="{A6E736AB-6A52-48B4-B156-AA8190F29B1C}" srcOrd="1" destOrd="0" parTransId="{B4E0B733-B425-4284-9626-6B3A6DE7EA8C}" sibTransId="{C451DB0A-F9CA-49D9-8D3E-CDD82FC96F19}"/>
    <dgm:cxn modelId="{82658911-6440-4F81-8080-5C999D766DDF}" type="presOf" srcId="{7DB29CC8-7438-4FF2-905F-EBCB91F6B2A4}" destId="{722C52F8-7C41-4D1F-B4D9-EEE0C25E57F2}" srcOrd="0" destOrd="0" presId="urn:microsoft.com/office/officeart/2005/8/layout/vList5"/>
    <dgm:cxn modelId="{ECF9E316-9EDA-4E68-8D9B-73DAA3FCECEA}" type="presOf" srcId="{F068BE35-EAA0-440E-9446-AAE765344E97}" destId="{37E60548-B823-448D-B58A-2B6769DF52C9}" srcOrd="0" destOrd="0" presId="urn:microsoft.com/office/officeart/2005/8/layout/vList5"/>
    <dgm:cxn modelId="{F2494218-0732-4135-B307-0BA1A350251F}" type="presOf" srcId="{C7456F5D-4239-45D5-844E-2B3963555ECF}" destId="{37E60548-B823-448D-B58A-2B6769DF52C9}" srcOrd="0" destOrd="1" presId="urn:microsoft.com/office/officeart/2005/8/layout/vList5"/>
    <dgm:cxn modelId="{BE3D5B48-BE2C-4A20-883A-19EC4FB87C65}" type="presOf" srcId="{A6E736AB-6A52-48B4-B156-AA8190F29B1C}" destId="{CC7BC4E9-FC2A-40AF-B931-B9F933DCED82}" srcOrd="0" destOrd="0" presId="urn:microsoft.com/office/officeart/2005/8/layout/vList5"/>
    <dgm:cxn modelId="{3EB6D370-33D8-4525-880B-0E44AD115C01}" srcId="{35204DF7-B4FE-4382-B358-C7AB4B880AE9}" destId="{7DB29CC8-7438-4FF2-905F-EBCB91F6B2A4}" srcOrd="0" destOrd="0" parTransId="{370A9BBC-4C47-4C07-8672-2705CF05D371}" sibTransId="{CA4ECDFD-C917-4019-93C7-0A9DB357BF91}"/>
    <dgm:cxn modelId="{C25CC558-1BD8-4ADD-8B58-9B4DFDC4AED5}" srcId="{A6E736AB-6A52-48B4-B156-AA8190F29B1C}" destId="{8E520ED3-1D3C-4151-A4DD-9CC0F333AC71}" srcOrd="1" destOrd="0" parTransId="{ED9CC1D3-4496-4FEE-A053-FFD0291091E0}" sibTransId="{A6C9CD2A-2AEC-4522-9289-804F08CE0DC0}"/>
    <dgm:cxn modelId="{FFCC3859-B212-4EBE-9F32-023F3CDA9F6D}" srcId="{DA896C49-243C-4734-9E03-D0D708C1930E}" destId="{90604A44-446A-4272-8174-F113FAB72A7C}" srcOrd="0" destOrd="0" parTransId="{64EE14E3-2EC0-49A7-BE30-EB20E061948E}" sibTransId="{48F61C40-A967-4B61-A6D4-D0CF39C0EC60}"/>
    <dgm:cxn modelId="{8165E459-3AE6-4DC1-85B0-13B02AA283A6}" srcId="{A6E736AB-6A52-48B4-B156-AA8190F29B1C}" destId="{7F3A0D65-2D68-40A7-9D39-72A18C2047FF}" srcOrd="0" destOrd="0" parTransId="{8792B1F1-6535-4FD4-9620-F4EC56328D08}" sibTransId="{FBC68A83-A440-4070-BB79-91AA4AEE02E6}"/>
    <dgm:cxn modelId="{2887497E-41CB-4271-B613-2621450941DF}" type="presOf" srcId="{90604A44-446A-4272-8174-F113FAB72A7C}" destId="{D1E6C2A3-664D-4667-BF9D-DE964EC6AD4F}" srcOrd="0" destOrd="0" presId="urn:microsoft.com/office/officeart/2005/8/layout/vList5"/>
    <dgm:cxn modelId="{0E52BE8B-9248-4190-9E1A-9AAE26885B19}" type="presOf" srcId="{35204DF7-B4FE-4382-B358-C7AB4B880AE9}" destId="{3F7B35FF-D13B-4900-9660-865020788996}" srcOrd="0" destOrd="0" presId="urn:microsoft.com/office/officeart/2005/8/layout/vList5"/>
    <dgm:cxn modelId="{8B66A3A5-7511-4138-A9D4-ABEC0D523E47}" type="presOf" srcId="{25920A5E-026B-4C43-8142-2381B620D92E}" destId="{D1E6C2A3-664D-4667-BF9D-DE964EC6AD4F}" srcOrd="0" destOrd="1" presId="urn:microsoft.com/office/officeart/2005/8/layout/vList5"/>
    <dgm:cxn modelId="{14A520A6-5465-4266-96F2-AC3969EB6F7F}" type="presOf" srcId="{DA896C49-243C-4734-9E03-D0D708C1930E}" destId="{372BB41E-F5E8-4B9F-B9FE-E5069FFDEB76}" srcOrd="0" destOrd="0" presId="urn:microsoft.com/office/officeart/2005/8/layout/vList5"/>
    <dgm:cxn modelId="{4E6F30B0-BA31-4BB9-B892-BA1E49789B9D}" type="presOf" srcId="{8E520ED3-1D3C-4151-A4DD-9CC0F333AC71}" destId="{E3F8B6BB-52A7-4F89-AED4-494E1D9E1BEB}" srcOrd="0" destOrd="1" presId="urn:microsoft.com/office/officeart/2005/8/layout/vList5"/>
    <dgm:cxn modelId="{51A94ED1-BED3-4788-BC41-785C81D97E6A}" srcId="{DA896C49-243C-4734-9E03-D0D708C1930E}" destId="{25920A5E-026B-4C43-8142-2381B620D92E}" srcOrd="1" destOrd="0" parTransId="{9ED42FF9-B9CC-429E-B8C0-2A6E31BE4FB6}" sibTransId="{1A9AEDF5-05C7-4CB1-9BE5-ACB297DB09E9}"/>
    <dgm:cxn modelId="{5BE1D8D8-F812-4853-BCBE-1488B358F681}" type="presOf" srcId="{7F3A0D65-2D68-40A7-9D39-72A18C2047FF}" destId="{E3F8B6BB-52A7-4F89-AED4-494E1D9E1BEB}" srcOrd="0" destOrd="0" presId="urn:microsoft.com/office/officeart/2005/8/layout/vList5"/>
    <dgm:cxn modelId="{EB783CDA-0CA2-4C53-909D-96746E23CB50}" srcId="{7DB29CC8-7438-4FF2-905F-EBCB91F6B2A4}" destId="{C7456F5D-4239-45D5-844E-2B3963555ECF}" srcOrd="1" destOrd="0" parTransId="{279AF8C5-3484-4B80-AC6C-474EE2749F9C}" sibTransId="{8C3F095E-744C-4C6A-83FF-46498C260B12}"/>
    <dgm:cxn modelId="{6C9251BF-44DE-437D-A22D-AB681DCE2C4D}" type="presParOf" srcId="{3F7B35FF-D13B-4900-9660-865020788996}" destId="{C6EB05E5-D6D8-47B2-A775-689EB01E7FA7}" srcOrd="0" destOrd="0" presId="urn:microsoft.com/office/officeart/2005/8/layout/vList5"/>
    <dgm:cxn modelId="{9FD5C133-31FD-4922-AFB2-246A41FBD018}" type="presParOf" srcId="{C6EB05E5-D6D8-47B2-A775-689EB01E7FA7}" destId="{722C52F8-7C41-4D1F-B4D9-EEE0C25E57F2}" srcOrd="0" destOrd="0" presId="urn:microsoft.com/office/officeart/2005/8/layout/vList5"/>
    <dgm:cxn modelId="{9E46C0A4-44AC-47FD-8982-53F4E61042E7}" type="presParOf" srcId="{C6EB05E5-D6D8-47B2-A775-689EB01E7FA7}" destId="{37E60548-B823-448D-B58A-2B6769DF52C9}" srcOrd="1" destOrd="0" presId="urn:microsoft.com/office/officeart/2005/8/layout/vList5"/>
    <dgm:cxn modelId="{A93F288B-40D6-4D18-9D2B-666BF552E03E}" type="presParOf" srcId="{3F7B35FF-D13B-4900-9660-865020788996}" destId="{3188F5D8-E8AF-4418-AD61-E45E0564B425}" srcOrd="1" destOrd="0" presId="urn:microsoft.com/office/officeart/2005/8/layout/vList5"/>
    <dgm:cxn modelId="{8D106746-C88C-4B3A-A60D-C758A24640B9}" type="presParOf" srcId="{3F7B35FF-D13B-4900-9660-865020788996}" destId="{4DC9DD74-5D9F-4073-B261-B04BA76CE5D8}" srcOrd="2" destOrd="0" presId="urn:microsoft.com/office/officeart/2005/8/layout/vList5"/>
    <dgm:cxn modelId="{BAB93414-F283-46BD-B89B-27838ADA6389}" type="presParOf" srcId="{4DC9DD74-5D9F-4073-B261-B04BA76CE5D8}" destId="{CC7BC4E9-FC2A-40AF-B931-B9F933DCED82}" srcOrd="0" destOrd="0" presId="urn:microsoft.com/office/officeart/2005/8/layout/vList5"/>
    <dgm:cxn modelId="{7618F188-6F8A-414F-BBBC-C2B8365A7B32}" type="presParOf" srcId="{4DC9DD74-5D9F-4073-B261-B04BA76CE5D8}" destId="{E3F8B6BB-52A7-4F89-AED4-494E1D9E1BEB}" srcOrd="1" destOrd="0" presId="urn:microsoft.com/office/officeart/2005/8/layout/vList5"/>
    <dgm:cxn modelId="{01B36C0F-8558-46A3-961F-7EEBF8A46F4F}" type="presParOf" srcId="{3F7B35FF-D13B-4900-9660-865020788996}" destId="{EF97BA1B-D41B-45C9-A0D2-005FEC42302C}" srcOrd="3" destOrd="0" presId="urn:microsoft.com/office/officeart/2005/8/layout/vList5"/>
    <dgm:cxn modelId="{F86BB9CE-D4FD-44D3-A2DD-48730BC12253}" type="presParOf" srcId="{3F7B35FF-D13B-4900-9660-865020788996}" destId="{2C9A9AF6-2C74-4113-B214-5001E6B51765}" srcOrd="4" destOrd="0" presId="urn:microsoft.com/office/officeart/2005/8/layout/vList5"/>
    <dgm:cxn modelId="{1BBACEE8-F342-4006-B1B0-4E3F474E1AD1}" type="presParOf" srcId="{2C9A9AF6-2C74-4113-B214-5001E6B51765}" destId="{372BB41E-F5E8-4B9F-B9FE-E5069FFDEB76}" srcOrd="0" destOrd="0" presId="urn:microsoft.com/office/officeart/2005/8/layout/vList5"/>
    <dgm:cxn modelId="{52538C3B-2323-4BF8-B5C6-16FF9D98B3F0}" type="presParOf" srcId="{2C9A9AF6-2C74-4113-B214-5001E6B51765}" destId="{D1E6C2A3-664D-4667-BF9D-DE964EC6AD4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EBCE7-A4EC-43AB-8F33-A6644B466C8D}">
      <dsp:nvSpPr>
        <dsp:cNvPr id="0" name=""/>
        <dsp:cNvSpPr/>
      </dsp:nvSpPr>
      <dsp:spPr>
        <a:xfrm rot="5400000">
          <a:off x="3621405" y="-1293891"/>
          <a:ext cx="1047750" cy="390144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000" b="1" i="1" kern="1200" dirty="0">
            <a:latin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b="1" kern="1200" dirty="0">
              <a:latin typeface="+mn-lt"/>
            </a:rPr>
            <a:t>Splitsko – dalmatinska županija </a:t>
          </a:r>
          <a:r>
            <a:rPr lang="hr-HR" sz="1400" kern="1200" dirty="0">
              <a:latin typeface="+mn-lt"/>
            </a:rPr>
            <a:t>- obavezna izraditi Plan  (članak13. Stavka 2) 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b="1" kern="1200" dirty="0">
              <a:latin typeface="+mn-lt"/>
            </a:rPr>
            <a:t>Regionalni koordinator </a:t>
          </a:r>
          <a:r>
            <a:rPr lang="hr-HR" sz="1400" kern="1200" dirty="0">
              <a:latin typeface="+mn-lt"/>
            </a:rPr>
            <a:t>-  koordinira i sudjeluje u izradi Plana (Članak 25. Stavka 1)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000" kern="1200" dirty="0">
            <a:latin typeface="Cambria" panose="02040503050406030204" pitchFamily="18" charset="0"/>
          </a:endParaRPr>
        </a:p>
      </dsp:txBody>
      <dsp:txXfrm rot="-5400000">
        <a:off x="2194561" y="184100"/>
        <a:ext cx="3850293" cy="945456"/>
      </dsp:txXfrm>
    </dsp:sp>
    <dsp:sp modelId="{A4587153-322F-4FD7-BC36-F35E840A6209}">
      <dsp:nvSpPr>
        <dsp:cNvPr id="0" name=""/>
        <dsp:cNvSpPr/>
      </dsp:nvSpPr>
      <dsp:spPr>
        <a:xfrm>
          <a:off x="0" y="1984"/>
          <a:ext cx="2194560" cy="13096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i="1" kern="1200" dirty="0">
              <a:latin typeface="+mn-lt"/>
            </a:rPr>
            <a:t>Zakon o regionalnom razvoju RH (NN 147/14, </a:t>
          </a:r>
          <a:r>
            <a:rPr lang="en-US" sz="1800" b="1" i="1" kern="1200" dirty="0">
              <a:latin typeface="+mn-lt"/>
            </a:rPr>
            <a:t>123/</a:t>
          </a:r>
          <a:r>
            <a:rPr lang="hr-BA" sz="1800" b="1" i="1" kern="1200" dirty="0">
              <a:latin typeface="+mn-lt"/>
            </a:rPr>
            <a:t>17, 118/18)</a:t>
          </a:r>
          <a:endParaRPr lang="hr-HR" sz="1800" b="1" kern="1200" dirty="0">
            <a:latin typeface="+mn-lt"/>
          </a:endParaRPr>
        </a:p>
      </dsp:txBody>
      <dsp:txXfrm>
        <a:off x="63934" y="65918"/>
        <a:ext cx="2066692" cy="1181819"/>
      </dsp:txXfrm>
    </dsp:sp>
    <dsp:sp modelId="{D260315F-B246-403D-A095-D98AD2270AA5}">
      <dsp:nvSpPr>
        <dsp:cNvPr id="0" name=""/>
        <dsp:cNvSpPr/>
      </dsp:nvSpPr>
      <dsp:spPr>
        <a:xfrm rot="5400000">
          <a:off x="3621405" y="81279"/>
          <a:ext cx="1047750" cy="390144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solidFill>
                <a:schemeClr val="tx1"/>
              </a:solidFill>
              <a:latin typeface="+mn-lt"/>
            </a:rPr>
            <a:t>Akti strateškog planiranja od značaja za jedinice regionalne samouprave.  </a:t>
          </a:r>
          <a:endParaRPr lang="hr-HR" sz="2000" kern="1200" dirty="0">
            <a:solidFill>
              <a:schemeClr val="tx1"/>
            </a:solidFill>
            <a:latin typeface="+mn-lt"/>
          </a:endParaRPr>
        </a:p>
      </dsp:txBody>
      <dsp:txXfrm rot="-5400000">
        <a:off x="2194561" y="1559271"/>
        <a:ext cx="3850293" cy="945456"/>
      </dsp:txXfrm>
    </dsp:sp>
    <dsp:sp modelId="{77A6E7AB-E12B-4DD6-921B-34632FBC1581}">
      <dsp:nvSpPr>
        <dsp:cNvPr id="0" name=""/>
        <dsp:cNvSpPr/>
      </dsp:nvSpPr>
      <dsp:spPr>
        <a:xfrm>
          <a:off x="24618" y="1406676"/>
          <a:ext cx="2194560" cy="13096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i="1" kern="1200" dirty="0">
              <a:solidFill>
                <a:schemeClr val="tx1"/>
              </a:solidFill>
              <a:latin typeface="Cambria" panose="02040503050406030204" pitchFamily="18" charset="0"/>
            </a:rPr>
            <a:t>Zakon o sustavu  strateškog planiranja i upravljanja razvojem RH  (NN 123/2017)</a:t>
          </a:r>
        </a:p>
      </dsp:txBody>
      <dsp:txXfrm>
        <a:off x="88552" y="1470610"/>
        <a:ext cx="2066692" cy="1181819"/>
      </dsp:txXfrm>
    </dsp:sp>
    <dsp:sp modelId="{93A80C49-5B5B-4587-91DD-B58FB52E8018}">
      <dsp:nvSpPr>
        <dsp:cNvPr id="0" name=""/>
        <dsp:cNvSpPr/>
      </dsp:nvSpPr>
      <dsp:spPr>
        <a:xfrm rot="5400000">
          <a:off x="3621405" y="1456451"/>
          <a:ext cx="1047750" cy="390144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i="0" kern="1200" dirty="0">
              <a:latin typeface="+mn-lt"/>
            </a:rPr>
            <a:t>Upute za izradu (NOVO 2021)! </a:t>
          </a:r>
        </a:p>
      </dsp:txBody>
      <dsp:txXfrm rot="-5400000">
        <a:off x="2194561" y="2934443"/>
        <a:ext cx="3850293" cy="945456"/>
      </dsp:txXfrm>
    </dsp:sp>
    <dsp:sp modelId="{43CCD691-9458-41E7-B169-440A2E2AA1E7}">
      <dsp:nvSpPr>
        <dsp:cNvPr id="0" name=""/>
        <dsp:cNvSpPr/>
      </dsp:nvSpPr>
      <dsp:spPr>
        <a:xfrm>
          <a:off x="0" y="2752328"/>
          <a:ext cx="2194560" cy="13096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b="1" kern="1200" dirty="0">
            <a:solidFill>
              <a:srgbClr val="FF0000"/>
            </a:solidFill>
            <a:latin typeface="Cambria" panose="02040503050406030204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chemeClr val="tx1"/>
              </a:solidFill>
              <a:latin typeface="+mn-lt"/>
            </a:rPr>
            <a:t>Uredba o smjernicama za izradu akata strateškog planiranja od nacionalnog značaja I od značaja za JLS I JRS</a:t>
          </a:r>
          <a:endParaRPr lang="en-US" sz="1200" b="1" kern="1200" dirty="0">
            <a:solidFill>
              <a:schemeClr val="tx1"/>
            </a:solidFill>
            <a:latin typeface="+mn-lt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>
              <a:solidFill>
                <a:srgbClr val="FF0000"/>
              </a:solidFill>
              <a:latin typeface="Cambria" panose="02040503050406030204" pitchFamily="18" charset="0"/>
            </a:rPr>
            <a:t> </a:t>
          </a:r>
        </a:p>
      </dsp:txBody>
      <dsp:txXfrm>
        <a:off x="63934" y="2816262"/>
        <a:ext cx="2066692" cy="1181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ECBB8-1D40-442D-A731-3CACCC4A3ED1}">
      <dsp:nvSpPr>
        <dsp:cNvPr id="0" name=""/>
        <dsp:cNvSpPr/>
      </dsp:nvSpPr>
      <dsp:spPr>
        <a:xfrm>
          <a:off x="0" y="716919"/>
          <a:ext cx="6096000" cy="655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56E6F-DE18-4DCE-8815-6C789BCA513E}">
      <dsp:nvSpPr>
        <dsp:cNvPr id="0" name=""/>
        <dsp:cNvSpPr/>
      </dsp:nvSpPr>
      <dsp:spPr>
        <a:xfrm>
          <a:off x="304800" y="333159"/>
          <a:ext cx="426720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>
              <a:latin typeface="+mn-lt"/>
            </a:rPr>
            <a:t>Županijsko partnersko vijeće </a:t>
          </a:r>
        </a:p>
      </dsp:txBody>
      <dsp:txXfrm>
        <a:off x="342267" y="370626"/>
        <a:ext cx="4192266" cy="692586"/>
      </dsp:txXfrm>
    </dsp:sp>
    <dsp:sp modelId="{0C163172-F01B-4101-9DA2-676E843CFFB5}">
      <dsp:nvSpPr>
        <dsp:cNvPr id="0" name=""/>
        <dsp:cNvSpPr/>
      </dsp:nvSpPr>
      <dsp:spPr>
        <a:xfrm>
          <a:off x="0" y="1896280"/>
          <a:ext cx="6096000" cy="655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3C857-9898-4FA3-9D5C-EB88CE4AB818}">
      <dsp:nvSpPr>
        <dsp:cNvPr id="0" name=""/>
        <dsp:cNvSpPr/>
      </dsp:nvSpPr>
      <dsp:spPr>
        <a:xfrm>
          <a:off x="304800" y="1512520"/>
          <a:ext cx="426720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>
              <a:latin typeface="+mn-lt"/>
            </a:rPr>
            <a:t>Tematske r</a:t>
          </a:r>
          <a:r>
            <a:rPr lang="en-US" sz="2600" kern="1200" dirty="0" err="1">
              <a:latin typeface="+mn-lt"/>
            </a:rPr>
            <a:t>adne</a:t>
          </a:r>
          <a:r>
            <a:rPr lang="en-US" sz="2600" kern="1200" dirty="0">
              <a:latin typeface="+mn-lt"/>
            </a:rPr>
            <a:t> </a:t>
          </a:r>
          <a:r>
            <a:rPr lang="en-US" sz="2600" kern="1200" dirty="0" err="1">
              <a:latin typeface="+mn-lt"/>
            </a:rPr>
            <a:t>skupine</a:t>
          </a:r>
          <a:endParaRPr lang="en-US" sz="2600" kern="1200" dirty="0">
            <a:latin typeface="+mn-lt"/>
          </a:endParaRPr>
        </a:p>
      </dsp:txBody>
      <dsp:txXfrm>
        <a:off x="342267" y="1549987"/>
        <a:ext cx="4192266" cy="692586"/>
      </dsp:txXfrm>
    </dsp:sp>
    <dsp:sp modelId="{22225246-00A2-4D9F-A1AF-47EE39359F36}">
      <dsp:nvSpPr>
        <dsp:cNvPr id="0" name=""/>
        <dsp:cNvSpPr/>
      </dsp:nvSpPr>
      <dsp:spPr>
        <a:xfrm>
          <a:off x="0" y="3075639"/>
          <a:ext cx="6096000" cy="655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7AC1D-4B47-4C6F-A4B1-61C2436BA3F6}">
      <dsp:nvSpPr>
        <dsp:cNvPr id="0" name=""/>
        <dsp:cNvSpPr/>
      </dsp:nvSpPr>
      <dsp:spPr>
        <a:xfrm>
          <a:off x="304800" y="2691880"/>
          <a:ext cx="426720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>
              <a:latin typeface="+mn-lt"/>
            </a:rPr>
            <a:t>Javno savjetovanje </a:t>
          </a:r>
        </a:p>
      </dsp:txBody>
      <dsp:txXfrm>
        <a:off x="342267" y="2729347"/>
        <a:ext cx="4192266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F36F2-2891-4484-A31E-A3A1812BB32E}">
      <dsp:nvSpPr>
        <dsp:cNvPr id="0" name=""/>
        <dsp:cNvSpPr/>
      </dsp:nvSpPr>
      <dsp:spPr>
        <a:xfrm>
          <a:off x="0" y="928873"/>
          <a:ext cx="7720424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9DCC8-8183-4DDE-AB9E-56B97722420D}">
      <dsp:nvSpPr>
        <dsp:cNvPr id="0" name=""/>
        <dsp:cNvSpPr/>
      </dsp:nvSpPr>
      <dsp:spPr>
        <a:xfrm>
          <a:off x="386021" y="766513"/>
          <a:ext cx="5404296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270" tIns="0" rIns="20427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0" i="0" kern="1200" dirty="0" err="1"/>
            <a:t>Srednjoročna</a:t>
          </a:r>
          <a:r>
            <a:rPr lang="en-US" sz="1100" b="0" i="0" kern="1200" dirty="0"/>
            <a:t> </a:t>
          </a:r>
          <a:r>
            <a:rPr lang="en-US" sz="1100" b="0" i="0" kern="1200" dirty="0" err="1"/>
            <a:t>vizija</a:t>
          </a:r>
          <a:r>
            <a:rPr lang="en-US" sz="1100" b="0" i="0" kern="1200" dirty="0"/>
            <a:t> </a:t>
          </a:r>
          <a:r>
            <a:rPr lang="en-US" sz="1100" b="0" i="0" kern="1200" dirty="0" err="1"/>
            <a:t>razvoja</a:t>
          </a:r>
          <a:endParaRPr lang="en-US" sz="1100" b="0" i="0" kern="1200" dirty="0"/>
        </a:p>
      </dsp:txBody>
      <dsp:txXfrm>
        <a:off x="401873" y="782365"/>
        <a:ext cx="5372592" cy="293016"/>
      </dsp:txXfrm>
    </dsp:sp>
    <dsp:sp modelId="{ACC706C4-912F-47FB-95EC-D7FBC56A99E2}">
      <dsp:nvSpPr>
        <dsp:cNvPr id="0" name=""/>
        <dsp:cNvSpPr/>
      </dsp:nvSpPr>
      <dsp:spPr>
        <a:xfrm>
          <a:off x="0" y="1427833"/>
          <a:ext cx="7720424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FEB9B-082C-4093-9F2F-0E8720CB6881}">
      <dsp:nvSpPr>
        <dsp:cNvPr id="0" name=""/>
        <dsp:cNvSpPr/>
      </dsp:nvSpPr>
      <dsp:spPr>
        <a:xfrm>
          <a:off x="386021" y="1265473"/>
          <a:ext cx="5404296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270" tIns="0" rIns="20427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100" kern="1200" dirty="0">
              <a:solidFill>
                <a:srgbClr val="FF0000"/>
              </a:solidFill>
            </a:rPr>
            <a:t>Opis razvojnih potreba i potencijala (u srednjoročnom razdoblju) </a:t>
          </a:r>
          <a:endParaRPr lang="en-US" sz="1100" b="0" i="0" kern="1200" dirty="0">
            <a:solidFill>
              <a:srgbClr val="FF0000"/>
            </a:solidFill>
          </a:endParaRPr>
        </a:p>
      </dsp:txBody>
      <dsp:txXfrm>
        <a:off x="401873" y="1281325"/>
        <a:ext cx="5372592" cy="293016"/>
      </dsp:txXfrm>
    </dsp:sp>
    <dsp:sp modelId="{480528AD-9B3A-48C3-98A0-2007B4FF5D91}">
      <dsp:nvSpPr>
        <dsp:cNvPr id="0" name=""/>
        <dsp:cNvSpPr/>
      </dsp:nvSpPr>
      <dsp:spPr>
        <a:xfrm>
          <a:off x="0" y="1926793"/>
          <a:ext cx="7720424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FAA8B-F2C5-43CB-BD9F-AF9DD78A8EF7}">
      <dsp:nvSpPr>
        <dsp:cNvPr id="0" name=""/>
        <dsp:cNvSpPr/>
      </dsp:nvSpPr>
      <dsp:spPr>
        <a:xfrm>
          <a:off x="386021" y="1764433"/>
          <a:ext cx="5404296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270" tIns="0" rIns="20427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100" b="0" i="0" kern="1200" dirty="0">
              <a:solidFill>
                <a:srgbClr val="FF0000"/>
              </a:solidFill>
            </a:rPr>
            <a:t>Opis prioriteta javnih politika u srednjoročnom razdoblju</a:t>
          </a:r>
          <a:endParaRPr lang="en-US" sz="1100" b="0" i="0" kern="1200" dirty="0">
            <a:solidFill>
              <a:srgbClr val="FF0000"/>
            </a:solidFill>
          </a:endParaRPr>
        </a:p>
      </dsp:txBody>
      <dsp:txXfrm>
        <a:off x="401873" y="1780285"/>
        <a:ext cx="5372592" cy="293016"/>
      </dsp:txXfrm>
    </dsp:sp>
    <dsp:sp modelId="{7CAD744B-CA3B-4276-B0BD-AE356346F6B9}">
      <dsp:nvSpPr>
        <dsp:cNvPr id="0" name=""/>
        <dsp:cNvSpPr/>
      </dsp:nvSpPr>
      <dsp:spPr>
        <a:xfrm>
          <a:off x="0" y="2425753"/>
          <a:ext cx="7720424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C6070-81EF-4C97-BC96-133B04AD595F}">
      <dsp:nvSpPr>
        <dsp:cNvPr id="0" name=""/>
        <dsp:cNvSpPr/>
      </dsp:nvSpPr>
      <dsp:spPr>
        <a:xfrm>
          <a:off x="386021" y="2263393"/>
          <a:ext cx="5404296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270" tIns="0" rIns="20427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0" i="0" kern="1200" dirty="0">
              <a:solidFill>
                <a:srgbClr val="FF0000"/>
              </a:solidFill>
            </a:rPr>
            <a:t> </a:t>
          </a:r>
          <a:r>
            <a:rPr lang="en-US" sz="1100" b="0" i="0" kern="1200" dirty="0" err="1">
              <a:solidFill>
                <a:srgbClr val="FF0000"/>
              </a:solidFill>
            </a:rPr>
            <a:t>Popis</a:t>
          </a:r>
          <a:r>
            <a:rPr lang="en-US" sz="1100" b="0" i="0" kern="1200" dirty="0">
              <a:solidFill>
                <a:srgbClr val="FF0000"/>
              </a:solidFill>
            </a:rPr>
            <a:t> </a:t>
          </a:r>
          <a:r>
            <a:rPr lang="en-US" sz="1100" b="0" i="0" kern="1200" dirty="0" err="1">
              <a:solidFill>
                <a:srgbClr val="FF0000"/>
              </a:solidFill>
            </a:rPr>
            <a:t>posebnih</a:t>
          </a:r>
          <a:r>
            <a:rPr lang="en-US" sz="1100" b="0" i="0" kern="1200" dirty="0">
              <a:solidFill>
                <a:srgbClr val="FF0000"/>
              </a:solidFill>
            </a:rPr>
            <a:t> </a:t>
          </a:r>
          <a:r>
            <a:rPr lang="en-US" sz="1100" b="0" i="0" kern="1200" dirty="0" err="1">
              <a:solidFill>
                <a:srgbClr val="FF0000"/>
              </a:solidFill>
            </a:rPr>
            <a:t>ciljeva</a:t>
          </a:r>
          <a:r>
            <a:rPr lang="en-US" sz="1100" b="0" i="0" kern="1200" dirty="0">
              <a:solidFill>
                <a:srgbClr val="FF0000"/>
              </a:solidFill>
            </a:rPr>
            <a:t> s </a:t>
          </a:r>
          <a:r>
            <a:rPr lang="en-US" sz="1100" b="0" i="0" kern="1200" dirty="0" err="1">
              <a:solidFill>
                <a:srgbClr val="FF0000"/>
              </a:solidFill>
            </a:rPr>
            <a:t>opisom</a:t>
          </a:r>
          <a:r>
            <a:rPr lang="en-US" sz="1100" b="0" i="0" kern="1200" dirty="0">
              <a:solidFill>
                <a:srgbClr val="FF0000"/>
              </a:solidFill>
            </a:rPr>
            <a:t>, </a:t>
          </a:r>
          <a:r>
            <a:rPr lang="en-US" sz="1100" b="0" i="0" kern="1200" dirty="0" err="1">
              <a:solidFill>
                <a:srgbClr val="FF0000"/>
              </a:solidFill>
            </a:rPr>
            <a:t>pripadajućim</a:t>
          </a:r>
          <a:r>
            <a:rPr lang="en-US" sz="1100" b="0" i="0" kern="1200" dirty="0">
              <a:solidFill>
                <a:srgbClr val="FF0000"/>
              </a:solidFill>
            </a:rPr>
            <a:t> </a:t>
          </a:r>
          <a:r>
            <a:rPr lang="en-US" sz="1100" b="0" i="0" kern="1200" dirty="0" err="1">
              <a:solidFill>
                <a:srgbClr val="FF0000"/>
              </a:solidFill>
            </a:rPr>
            <a:t>pokazateljima</a:t>
          </a:r>
          <a:r>
            <a:rPr lang="en-US" sz="1100" b="0" i="0" kern="1200" dirty="0">
              <a:solidFill>
                <a:srgbClr val="FF0000"/>
              </a:solidFill>
            </a:rPr>
            <a:t> </a:t>
          </a:r>
          <a:r>
            <a:rPr lang="en-US" sz="1100" b="0" i="0" kern="1200" dirty="0" err="1">
              <a:solidFill>
                <a:srgbClr val="FF0000"/>
              </a:solidFill>
            </a:rPr>
            <a:t>ishoda</a:t>
          </a:r>
          <a:r>
            <a:rPr lang="en-US" sz="1100" b="0" i="0" kern="1200" dirty="0">
              <a:solidFill>
                <a:srgbClr val="FF0000"/>
              </a:solidFill>
            </a:rPr>
            <a:t> </a:t>
          </a:r>
          <a:r>
            <a:rPr lang="en-US" sz="1100" b="0" i="0" kern="1200" dirty="0" err="1">
              <a:solidFill>
                <a:srgbClr val="FF0000"/>
              </a:solidFill>
            </a:rPr>
            <a:t>i</a:t>
          </a:r>
          <a:r>
            <a:rPr lang="en-US" sz="1100" b="0" i="0" kern="1200" dirty="0">
              <a:solidFill>
                <a:srgbClr val="FF0000"/>
              </a:solidFill>
            </a:rPr>
            <a:t> </a:t>
          </a:r>
          <a:r>
            <a:rPr lang="en-US" sz="1100" b="0" i="0" kern="1200" dirty="0" err="1">
              <a:solidFill>
                <a:srgbClr val="FF0000"/>
              </a:solidFill>
            </a:rPr>
            <a:t>popisom</a:t>
          </a:r>
          <a:r>
            <a:rPr lang="en-US" sz="1100" b="0" i="0" kern="1200" dirty="0">
              <a:solidFill>
                <a:srgbClr val="FF0000"/>
              </a:solidFill>
            </a:rPr>
            <a:t> </a:t>
          </a:r>
          <a:r>
            <a:rPr lang="en-US" sz="1100" b="0" i="0" kern="1200" dirty="0" err="1">
              <a:solidFill>
                <a:srgbClr val="FF0000"/>
              </a:solidFill>
            </a:rPr>
            <a:t>mjera</a:t>
          </a:r>
          <a:endParaRPr lang="en-US" sz="1100" b="0" i="0" kern="1200" dirty="0">
            <a:solidFill>
              <a:srgbClr val="FF0000"/>
            </a:solidFill>
          </a:endParaRPr>
        </a:p>
      </dsp:txBody>
      <dsp:txXfrm>
        <a:off x="401873" y="2279245"/>
        <a:ext cx="5372592" cy="293016"/>
      </dsp:txXfrm>
    </dsp:sp>
    <dsp:sp modelId="{72FB077D-B38E-4D5D-8020-2C0291838CAA}">
      <dsp:nvSpPr>
        <dsp:cNvPr id="0" name=""/>
        <dsp:cNvSpPr/>
      </dsp:nvSpPr>
      <dsp:spPr>
        <a:xfrm>
          <a:off x="0" y="2924713"/>
          <a:ext cx="7720424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6F177-2229-4715-8447-680F2D74BECB}">
      <dsp:nvSpPr>
        <dsp:cNvPr id="0" name=""/>
        <dsp:cNvSpPr/>
      </dsp:nvSpPr>
      <dsp:spPr>
        <a:xfrm>
          <a:off x="386021" y="2762353"/>
          <a:ext cx="5404296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270" tIns="0" rIns="20427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1" i="0" kern="1200" dirty="0" err="1">
              <a:solidFill>
                <a:srgbClr val="00B050"/>
              </a:solidFill>
            </a:rPr>
            <a:t>Terminski</a:t>
          </a:r>
          <a:r>
            <a:rPr lang="en-US" sz="1100" b="1" i="0" kern="1200" dirty="0">
              <a:solidFill>
                <a:srgbClr val="00B050"/>
              </a:solidFill>
            </a:rPr>
            <a:t> plan </a:t>
          </a:r>
          <a:r>
            <a:rPr lang="en-US" sz="1100" b="1" i="0" kern="1200" dirty="0" err="1">
              <a:solidFill>
                <a:srgbClr val="00B050"/>
              </a:solidFill>
            </a:rPr>
            <a:t>provedbe</a:t>
          </a:r>
          <a:r>
            <a:rPr lang="en-US" sz="1100" b="1" i="0" kern="1200" dirty="0">
              <a:solidFill>
                <a:srgbClr val="00B050"/>
              </a:solidFill>
            </a:rPr>
            <a:t> </a:t>
          </a:r>
          <a:r>
            <a:rPr lang="en-US" sz="1100" b="1" i="0" kern="1200" dirty="0" err="1">
              <a:solidFill>
                <a:srgbClr val="00B050"/>
              </a:solidFill>
            </a:rPr>
            <a:t>strateških</a:t>
          </a:r>
          <a:r>
            <a:rPr lang="en-US" sz="1100" b="1" i="0" kern="1200" dirty="0">
              <a:solidFill>
                <a:srgbClr val="00B050"/>
              </a:solidFill>
            </a:rPr>
            <a:t> </a:t>
          </a:r>
          <a:r>
            <a:rPr lang="en-US" sz="1100" b="1" i="0" kern="1200" dirty="0" err="1">
              <a:solidFill>
                <a:srgbClr val="00B050"/>
              </a:solidFill>
            </a:rPr>
            <a:t>projekata</a:t>
          </a:r>
          <a:r>
            <a:rPr lang="en-US" sz="1100" b="1" i="0" kern="1200" dirty="0">
              <a:solidFill>
                <a:srgbClr val="00B050"/>
              </a:solidFill>
            </a:rPr>
            <a:t> </a:t>
          </a:r>
          <a:r>
            <a:rPr lang="en-US" sz="1100" b="1" i="0" kern="1200" dirty="0" err="1">
              <a:solidFill>
                <a:srgbClr val="00B050"/>
              </a:solidFill>
            </a:rPr>
            <a:t>važnih</a:t>
          </a:r>
          <a:r>
            <a:rPr lang="en-US" sz="1100" b="1" i="0" kern="1200" dirty="0">
              <a:solidFill>
                <a:srgbClr val="00B050"/>
              </a:solidFill>
            </a:rPr>
            <a:t> za </a:t>
          </a:r>
          <a:r>
            <a:rPr lang="en-US" sz="1100" b="1" i="0" kern="1200" dirty="0" err="1">
              <a:solidFill>
                <a:srgbClr val="00B050"/>
              </a:solidFill>
            </a:rPr>
            <a:t>razvoj</a:t>
          </a:r>
          <a:r>
            <a:rPr lang="en-US" sz="1100" b="1" i="0" kern="1200" dirty="0">
              <a:solidFill>
                <a:srgbClr val="00B050"/>
              </a:solidFill>
            </a:rPr>
            <a:t> JP(R)S-a</a:t>
          </a:r>
        </a:p>
      </dsp:txBody>
      <dsp:txXfrm>
        <a:off x="401873" y="2778205"/>
        <a:ext cx="5372592" cy="293016"/>
      </dsp:txXfrm>
    </dsp:sp>
    <dsp:sp modelId="{52513B92-562F-4305-8ABB-0760F5A1F121}">
      <dsp:nvSpPr>
        <dsp:cNvPr id="0" name=""/>
        <dsp:cNvSpPr/>
      </dsp:nvSpPr>
      <dsp:spPr>
        <a:xfrm>
          <a:off x="0" y="3433637"/>
          <a:ext cx="7720424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C051A-26AD-4F3D-A071-B09BCD64A9DC}">
      <dsp:nvSpPr>
        <dsp:cNvPr id="0" name=""/>
        <dsp:cNvSpPr/>
      </dsp:nvSpPr>
      <dsp:spPr>
        <a:xfrm>
          <a:off x="386021" y="3261313"/>
          <a:ext cx="5404296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270" tIns="0" rIns="20427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 err="1"/>
            <a:t>Indikativni</a:t>
          </a:r>
          <a:r>
            <a:rPr lang="en-US" sz="1100" kern="1200" dirty="0"/>
            <a:t> </a:t>
          </a:r>
          <a:r>
            <a:rPr lang="en-US" sz="1100" kern="1200" dirty="0" err="1"/>
            <a:t>financijski</a:t>
          </a:r>
          <a:r>
            <a:rPr lang="en-US" sz="1100" kern="1200" dirty="0"/>
            <a:t> </a:t>
          </a:r>
          <a:r>
            <a:rPr lang="en-US" sz="1100" kern="1200" dirty="0" err="1"/>
            <a:t>okvir</a:t>
          </a:r>
          <a:r>
            <a:rPr lang="en-US" sz="1100" kern="1200" dirty="0"/>
            <a:t> </a:t>
          </a:r>
          <a:endParaRPr lang="en-US" sz="1100" b="0" i="0" kern="1200" dirty="0"/>
        </a:p>
      </dsp:txBody>
      <dsp:txXfrm>
        <a:off x="401873" y="3277165"/>
        <a:ext cx="5372592" cy="293016"/>
      </dsp:txXfrm>
    </dsp:sp>
    <dsp:sp modelId="{B68055C0-3702-4D2B-80B8-9DFCFA59ABFD}">
      <dsp:nvSpPr>
        <dsp:cNvPr id="0" name=""/>
        <dsp:cNvSpPr/>
      </dsp:nvSpPr>
      <dsp:spPr>
        <a:xfrm>
          <a:off x="0" y="3922633"/>
          <a:ext cx="7720424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538DA9-B43C-42D8-ADBA-91E0BA5DD4A3}">
      <dsp:nvSpPr>
        <dsp:cNvPr id="0" name=""/>
        <dsp:cNvSpPr/>
      </dsp:nvSpPr>
      <dsp:spPr>
        <a:xfrm>
          <a:off x="386021" y="3760273"/>
          <a:ext cx="5404296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270" tIns="0" rIns="20427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0" i="0" kern="1200" dirty="0"/>
            <a:t>P</a:t>
          </a:r>
          <a:r>
            <a:rPr lang="hr-HR" sz="1100" b="0" i="0" kern="1200" dirty="0" err="1"/>
            <a:t>raćenje</a:t>
          </a:r>
          <a:r>
            <a:rPr lang="hr-HR" sz="1100" b="0" i="0" kern="1200" dirty="0"/>
            <a:t> I vrednovanje </a:t>
          </a:r>
          <a:endParaRPr lang="en-US" sz="1100" b="0" i="0" kern="1200" dirty="0"/>
        </a:p>
      </dsp:txBody>
      <dsp:txXfrm>
        <a:off x="401873" y="3776125"/>
        <a:ext cx="5372592" cy="293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2FD1C-2024-4833-8C9F-726A5546D0EE}">
      <dsp:nvSpPr>
        <dsp:cNvPr id="0" name=""/>
        <dsp:cNvSpPr/>
      </dsp:nvSpPr>
      <dsp:spPr>
        <a:xfrm>
          <a:off x="2438399" y="1389"/>
          <a:ext cx="3657600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000" kern="1200" dirty="0">
            <a:latin typeface="Cambria" panose="020405030504060302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b="1" kern="1200" dirty="0">
              <a:latin typeface="Cambria" panose="02040503050406030204" pitchFamily="18" charset="0"/>
            </a:rPr>
            <a:t>Inovacije, gospodarstvo i poduzetništvo, turizam, poljoprivreda i ribarstvo</a:t>
          </a:r>
        </a:p>
      </dsp:txBody>
      <dsp:txXfrm>
        <a:off x="2438399" y="95399"/>
        <a:ext cx="3375571" cy="564058"/>
      </dsp:txXfrm>
    </dsp:sp>
    <dsp:sp modelId="{2888EAA6-7534-4099-88EF-29308DEC0E44}">
      <dsp:nvSpPr>
        <dsp:cNvPr id="0" name=""/>
        <dsp:cNvSpPr/>
      </dsp:nvSpPr>
      <dsp:spPr>
        <a:xfrm>
          <a:off x="0" y="1389"/>
          <a:ext cx="2438400" cy="75207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>
              <a:solidFill>
                <a:srgbClr val="00B0F0"/>
              </a:solidFill>
              <a:latin typeface="Cambria" panose="02040503050406030204" pitchFamily="18" charset="0"/>
            </a:rPr>
            <a:t>Pametnija EU</a:t>
          </a:r>
        </a:p>
      </dsp:txBody>
      <dsp:txXfrm>
        <a:off x="36713" y="38102"/>
        <a:ext cx="2364974" cy="678652"/>
      </dsp:txXfrm>
    </dsp:sp>
    <dsp:sp modelId="{E34019A9-1FEB-4393-AD51-A691C21DC4C4}">
      <dsp:nvSpPr>
        <dsp:cNvPr id="0" name=""/>
        <dsp:cNvSpPr/>
      </dsp:nvSpPr>
      <dsp:spPr>
        <a:xfrm>
          <a:off x="2438399" y="828675"/>
          <a:ext cx="3657600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000" b="1" kern="1200" dirty="0">
            <a:latin typeface="Cambria" panose="020405030504060302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b="1" kern="1200" dirty="0">
              <a:latin typeface="Cambria" panose="02040503050406030204" pitchFamily="18" charset="0"/>
            </a:rPr>
            <a:t>Okoliš, energetika, infrastruktura</a:t>
          </a:r>
        </a:p>
      </dsp:txBody>
      <dsp:txXfrm>
        <a:off x="2438399" y="922685"/>
        <a:ext cx="3375571" cy="564058"/>
      </dsp:txXfrm>
    </dsp:sp>
    <dsp:sp modelId="{CCC45BA7-2C88-44AC-BD49-D0B2775284C5}">
      <dsp:nvSpPr>
        <dsp:cNvPr id="0" name=""/>
        <dsp:cNvSpPr/>
      </dsp:nvSpPr>
      <dsp:spPr>
        <a:xfrm>
          <a:off x="0" y="842159"/>
          <a:ext cx="2438400" cy="75207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>
              <a:solidFill>
                <a:srgbClr val="92D050"/>
              </a:solidFill>
              <a:latin typeface="Cambria" panose="02040503050406030204" pitchFamily="18" charset="0"/>
            </a:rPr>
            <a:t>Zelenija EU</a:t>
          </a:r>
        </a:p>
      </dsp:txBody>
      <dsp:txXfrm>
        <a:off x="36713" y="878872"/>
        <a:ext cx="2364974" cy="678652"/>
      </dsp:txXfrm>
    </dsp:sp>
    <dsp:sp modelId="{9C9D8F48-2035-4B1C-93B9-18CC3230C84F}">
      <dsp:nvSpPr>
        <dsp:cNvPr id="0" name=""/>
        <dsp:cNvSpPr/>
      </dsp:nvSpPr>
      <dsp:spPr>
        <a:xfrm>
          <a:off x="2438399" y="1655960"/>
          <a:ext cx="3657600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b="1" kern="1200" dirty="0"/>
            <a:t>Promet i održiva mobilnost</a:t>
          </a:r>
        </a:p>
      </dsp:txBody>
      <dsp:txXfrm>
        <a:off x="2438399" y="1749970"/>
        <a:ext cx="3375571" cy="564058"/>
      </dsp:txXfrm>
    </dsp:sp>
    <dsp:sp modelId="{679C4729-02C2-40F2-BDE0-86AF2CDB7286}">
      <dsp:nvSpPr>
        <dsp:cNvPr id="0" name=""/>
        <dsp:cNvSpPr/>
      </dsp:nvSpPr>
      <dsp:spPr>
        <a:xfrm>
          <a:off x="0" y="1745052"/>
          <a:ext cx="2438400" cy="75207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>
              <a:solidFill>
                <a:srgbClr val="CC00FF"/>
              </a:solidFill>
              <a:latin typeface="Cambria" panose="02040503050406030204" pitchFamily="18" charset="0"/>
            </a:rPr>
            <a:t>Povezanija  EU</a:t>
          </a:r>
        </a:p>
      </dsp:txBody>
      <dsp:txXfrm>
        <a:off x="36713" y="1781765"/>
        <a:ext cx="2364974" cy="678652"/>
      </dsp:txXfrm>
    </dsp:sp>
    <dsp:sp modelId="{19C8E1C1-58AC-4562-A298-81685664B4B9}">
      <dsp:nvSpPr>
        <dsp:cNvPr id="0" name=""/>
        <dsp:cNvSpPr/>
      </dsp:nvSpPr>
      <dsp:spPr>
        <a:xfrm>
          <a:off x="2438400" y="2483246"/>
          <a:ext cx="3657600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000" b="1" kern="1200" dirty="0">
            <a:latin typeface="Cambria" panose="020405030504060302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latin typeface="Cambria" panose="02040503050406030204" pitchFamily="18" charset="0"/>
            </a:rPr>
            <a:t>Obrazovanje i tržište rada, kultura, socijala, zdravstvo.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b="1" kern="1200" dirty="0">
            <a:latin typeface="Cambria" panose="02040503050406030204" pitchFamily="18" charset="0"/>
          </a:endParaRPr>
        </a:p>
      </dsp:txBody>
      <dsp:txXfrm>
        <a:off x="2438400" y="2577256"/>
        <a:ext cx="3375571" cy="564058"/>
      </dsp:txXfrm>
    </dsp:sp>
    <dsp:sp modelId="{50D83712-5E18-42DD-AF88-AA0E26ADB2B4}">
      <dsp:nvSpPr>
        <dsp:cNvPr id="0" name=""/>
        <dsp:cNvSpPr/>
      </dsp:nvSpPr>
      <dsp:spPr>
        <a:xfrm>
          <a:off x="0" y="2503725"/>
          <a:ext cx="2438400" cy="75207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EU sa istaknutom socijalnom komponentom </a:t>
          </a:r>
        </a:p>
      </dsp:txBody>
      <dsp:txXfrm>
        <a:off x="36713" y="2540438"/>
        <a:ext cx="2364974" cy="678652"/>
      </dsp:txXfrm>
    </dsp:sp>
    <dsp:sp modelId="{8D6E0BE6-8531-4168-9324-FD578A5335FA}">
      <dsp:nvSpPr>
        <dsp:cNvPr id="0" name=""/>
        <dsp:cNvSpPr/>
      </dsp:nvSpPr>
      <dsp:spPr>
        <a:xfrm>
          <a:off x="2438400" y="3310532"/>
          <a:ext cx="3657600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b="1" kern="1200" dirty="0"/>
            <a:t>Horizontalni posebni ciljevi </a:t>
          </a:r>
          <a:endParaRPr lang="en-US" sz="1000" b="1" kern="1200" dirty="0"/>
        </a:p>
      </dsp:txBody>
      <dsp:txXfrm>
        <a:off x="2438400" y="3404542"/>
        <a:ext cx="3375571" cy="564058"/>
      </dsp:txXfrm>
    </dsp:sp>
    <dsp:sp modelId="{7B6FB374-BC52-47DE-9165-AAFB933B40F2}">
      <dsp:nvSpPr>
        <dsp:cNvPr id="0" name=""/>
        <dsp:cNvSpPr/>
      </dsp:nvSpPr>
      <dsp:spPr>
        <a:xfrm>
          <a:off x="0" y="3310532"/>
          <a:ext cx="2438400" cy="75207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Europa bliže građanima </a:t>
          </a:r>
          <a:endParaRPr lang="en-US" sz="2100" b="1" kern="1200" dirty="0"/>
        </a:p>
      </dsp:txBody>
      <dsp:txXfrm>
        <a:off x="36713" y="3347245"/>
        <a:ext cx="2364974" cy="6786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9A618-E5E6-4EAF-8801-94347D63C78A}">
      <dsp:nvSpPr>
        <dsp:cNvPr id="0" name=""/>
        <dsp:cNvSpPr/>
      </dsp:nvSpPr>
      <dsp:spPr>
        <a:xfrm>
          <a:off x="4312542" y="610526"/>
          <a:ext cx="1656953" cy="1104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</a:t>
          </a:r>
          <a:r>
            <a:rPr lang="en-US" sz="1800" kern="1200" dirty="0" err="1"/>
            <a:t>rioritet</a:t>
          </a:r>
          <a:r>
            <a:rPr lang="en-US" sz="1800" kern="1200" dirty="0"/>
            <a:t> </a:t>
          </a:r>
          <a:r>
            <a:rPr lang="en-US" sz="1800" kern="1200" dirty="0" err="1"/>
            <a:t>javn</a:t>
          </a:r>
          <a:r>
            <a:rPr lang="hr-HR" sz="1800" kern="1200" dirty="0"/>
            <a:t>e</a:t>
          </a:r>
          <a:r>
            <a:rPr lang="en-US" sz="1800" kern="1200" dirty="0"/>
            <a:t> </a:t>
          </a:r>
          <a:r>
            <a:rPr lang="en-US" sz="1800" kern="1200" dirty="0" err="1"/>
            <a:t>politik</a:t>
          </a:r>
          <a:r>
            <a:rPr lang="hr-HR" sz="1800" kern="1200" dirty="0"/>
            <a:t>e</a:t>
          </a:r>
          <a:r>
            <a:rPr lang="en-US" sz="1800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344896" y="642880"/>
        <a:ext cx="1592245" cy="1039927"/>
      </dsp:txXfrm>
    </dsp:sp>
    <dsp:sp modelId="{46039864-D160-46F8-9D04-C3416692BF0C}">
      <dsp:nvSpPr>
        <dsp:cNvPr id="0" name=""/>
        <dsp:cNvSpPr/>
      </dsp:nvSpPr>
      <dsp:spPr>
        <a:xfrm>
          <a:off x="2986980" y="1715161"/>
          <a:ext cx="2154039" cy="441854"/>
        </a:xfrm>
        <a:custGeom>
          <a:avLst/>
          <a:gdLst/>
          <a:ahLst/>
          <a:cxnLst/>
          <a:rect l="0" t="0" r="0" b="0"/>
          <a:pathLst>
            <a:path>
              <a:moveTo>
                <a:pt x="2154039" y="0"/>
              </a:moveTo>
              <a:lnTo>
                <a:pt x="2154039" y="220927"/>
              </a:lnTo>
              <a:lnTo>
                <a:pt x="0" y="220927"/>
              </a:lnTo>
              <a:lnTo>
                <a:pt x="0" y="441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488C2-42ED-49F9-8F60-CCDE21AE28CB}">
      <dsp:nvSpPr>
        <dsp:cNvPr id="0" name=""/>
        <dsp:cNvSpPr/>
      </dsp:nvSpPr>
      <dsp:spPr>
        <a:xfrm>
          <a:off x="2158503" y="2157015"/>
          <a:ext cx="1656953" cy="1104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Posebni cilj 1</a:t>
          </a:r>
          <a:endParaRPr lang="en-US" sz="1800" kern="1200" dirty="0"/>
        </a:p>
      </dsp:txBody>
      <dsp:txXfrm>
        <a:off x="2190857" y="2189369"/>
        <a:ext cx="1592245" cy="1039927"/>
      </dsp:txXfrm>
    </dsp:sp>
    <dsp:sp modelId="{691C3456-6628-49ED-AAC4-CCBF98FBBEFF}">
      <dsp:nvSpPr>
        <dsp:cNvPr id="0" name=""/>
        <dsp:cNvSpPr/>
      </dsp:nvSpPr>
      <dsp:spPr>
        <a:xfrm>
          <a:off x="832941" y="3261651"/>
          <a:ext cx="2154039" cy="441854"/>
        </a:xfrm>
        <a:custGeom>
          <a:avLst/>
          <a:gdLst/>
          <a:ahLst/>
          <a:cxnLst/>
          <a:rect l="0" t="0" r="0" b="0"/>
          <a:pathLst>
            <a:path>
              <a:moveTo>
                <a:pt x="2154039" y="0"/>
              </a:moveTo>
              <a:lnTo>
                <a:pt x="2154039" y="220927"/>
              </a:lnTo>
              <a:lnTo>
                <a:pt x="0" y="220927"/>
              </a:lnTo>
              <a:lnTo>
                <a:pt x="0" y="4418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558CE-D086-4D14-B1BD-AF0AEA1A5D6D}">
      <dsp:nvSpPr>
        <dsp:cNvPr id="0" name=""/>
        <dsp:cNvSpPr/>
      </dsp:nvSpPr>
      <dsp:spPr>
        <a:xfrm>
          <a:off x="4464" y="3703505"/>
          <a:ext cx="1656953" cy="1104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Mjera 1</a:t>
          </a:r>
          <a:endParaRPr lang="en-US" sz="1800" kern="1200" dirty="0"/>
        </a:p>
      </dsp:txBody>
      <dsp:txXfrm>
        <a:off x="36818" y="3735859"/>
        <a:ext cx="1592245" cy="1039927"/>
      </dsp:txXfrm>
    </dsp:sp>
    <dsp:sp modelId="{2E0D81C7-680D-4ACC-8811-80B7DE0D4C16}">
      <dsp:nvSpPr>
        <dsp:cNvPr id="0" name=""/>
        <dsp:cNvSpPr/>
      </dsp:nvSpPr>
      <dsp:spPr>
        <a:xfrm>
          <a:off x="2941260" y="3261651"/>
          <a:ext cx="91440" cy="4418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18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64344-B751-424F-A299-C6A0710A9BAA}">
      <dsp:nvSpPr>
        <dsp:cNvPr id="0" name=""/>
        <dsp:cNvSpPr/>
      </dsp:nvSpPr>
      <dsp:spPr>
        <a:xfrm>
          <a:off x="2158503" y="3703505"/>
          <a:ext cx="1656953" cy="1104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Mjera 2</a:t>
          </a:r>
          <a:endParaRPr lang="en-US" sz="1800" kern="1200" dirty="0"/>
        </a:p>
      </dsp:txBody>
      <dsp:txXfrm>
        <a:off x="2190857" y="3735859"/>
        <a:ext cx="1592245" cy="1039927"/>
      </dsp:txXfrm>
    </dsp:sp>
    <dsp:sp modelId="{140DA9F3-A812-4752-B0FE-0E0AAA3D26A8}">
      <dsp:nvSpPr>
        <dsp:cNvPr id="0" name=""/>
        <dsp:cNvSpPr/>
      </dsp:nvSpPr>
      <dsp:spPr>
        <a:xfrm>
          <a:off x="2986980" y="3261651"/>
          <a:ext cx="2154039" cy="441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927"/>
              </a:lnTo>
              <a:lnTo>
                <a:pt x="2154039" y="220927"/>
              </a:lnTo>
              <a:lnTo>
                <a:pt x="2154039" y="4418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5257B-05AF-4C0B-BA4A-0FB07C60924A}">
      <dsp:nvSpPr>
        <dsp:cNvPr id="0" name=""/>
        <dsp:cNvSpPr/>
      </dsp:nvSpPr>
      <dsp:spPr>
        <a:xfrm>
          <a:off x="4312542" y="3703505"/>
          <a:ext cx="1656953" cy="1104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…Mjera 7</a:t>
          </a:r>
          <a:endParaRPr lang="en-US" sz="1800" kern="1200" dirty="0"/>
        </a:p>
      </dsp:txBody>
      <dsp:txXfrm>
        <a:off x="4344896" y="3735859"/>
        <a:ext cx="1592245" cy="1039927"/>
      </dsp:txXfrm>
    </dsp:sp>
    <dsp:sp modelId="{66F2C8DA-15B7-4B78-B8B4-E4DAB1EC1C85}">
      <dsp:nvSpPr>
        <dsp:cNvPr id="0" name=""/>
        <dsp:cNvSpPr/>
      </dsp:nvSpPr>
      <dsp:spPr>
        <a:xfrm>
          <a:off x="5095299" y="1715161"/>
          <a:ext cx="91440" cy="4418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1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21E26-62DE-450D-83DD-012EC92BA486}">
      <dsp:nvSpPr>
        <dsp:cNvPr id="0" name=""/>
        <dsp:cNvSpPr/>
      </dsp:nvSpPr>
      <dsp:spPr>
        <a:xfrm>
          <a:off x="4312542" y="2157015"/>
          <a:ext cx="1656953" cy="1104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Posebni cilj 2</a:t>
          </a:r>
          <a:endParaRPr lang="en-US" sz="1800" kern="1200" dirty="0"/>
        </a:p>
      </dsp:txBody>
      <dsp:txXfrm>
        <a:off x="4344896" y="2189369"/>
        <a:ext cx="1592245" cy="1039927"/>
      </dsp:txXfrm>
    </dsp:sp>
    <dsp:sp modelId="{691C8DB0-7AD3-4CD7-964B-F7FB0DC363FD}">
      <dsp:nvSpPr>
        <dsp:cNvPr id="0" name=""/>
        <dsp:cNvSpPr/>
      </dsp:nvSpPr>
      <dsp:spPr>
        <a:xfrm>
          <a:off x="5141019" y="1715161"/>
          <a:ext cx="2154039" cy="441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927"/>
              </a:lnTo>
              <a:lnTo>
                <a:pt x="2154039" y="220927"/>
              </a:lnTo>
              <a:lnTo>
                <a:pt x="2154039" y="441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18BFB-02D3-4C11-8EEE-E4D434629F61}">
      <dsp:nvSpPr>
        <dsp:cNvPr id="0" name=""/>
        <dsp:cNvSpPr/>
      </dsp:nvSpPr>
      <dsp:spPr>
        <a:xfrm>
          <a:off x="6466582" y="2157015"/>
          <a:ext cx="1656953" cy="1104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…Posebni cilj 7</a:t>
          </a:r>
          <a:endParaRPr lang="en-US" sz="1800" kern="1200" dirty="0"/>
        </a:p>
      </dsp:txBody>
      <dsp:txXfrm>
        <a:off x="6498936" y="2189369"/>
        <a:ext cx="1592245" cy="10399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60548-B823-448D-B58A-2B6769DF52C9}">
      <dsp:nvSpPr>
        <dsp:cNvPr id="0" name=""/>
        <dsp:cNvSpPr/>
      </dsp:nvSpPr>
      <dsp:spPr>
        <a:xfrm rot="5400000">
          <a:off x="3318200" y="-1238395"/>
          <a:ext cx="825103" cy="3511296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BA" sz="2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Vrednovanje tijekom izrade</a:t>
          </a:r>
          <a:endParaRPr lang="en-US" sz="2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BA" sz="2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tzv. </a:t>
          </a:r>
          <a:r>
            <a:rPr lang="hr-BA" sz="2100" i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ex-ante</a:t>
          </a:r>
          <a:r>
            <a:rPr lang="hr-BA" sz="2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vrednovanje </a:t>
          </a:r>
          <a:endParaRPr lang="en-US" sz="2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975104" y="144979"/>
        <a:ext cx="3471018" cy="744547"/>
      </dsp:txXfrm>
    </dsp:sp>
    <dsp:sp modelId="{722C52F8-7C41-4D1F-B4D9-EEE0C25E57F2}">
      <dsp:nvSpPr>
        <dsp:cNvPr id="0" name=""/>
        <dsp:cNvSpPr/>
      </dsp:nvSpPr>
      <dsp:spPr>
        <a:xfrm>
          <a:off x="0" y="1562"/>
          <a:ext cx="1975104" cy="1031378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2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Prethodno vrednovanje</a:t>
          </a: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0348" y="51910"/>
        <a:ext cx="1874408" cy="930682"/>
      </dsp:txXfrm>
    </dsp:sp>
    <dsp:sp modelId="{E3F8B6BB-52A7-4F89-AED4-494E1D9E1BEB}">
      <dsp:nvSpPr>
        <dsp:cNvPr id="0" name=""/>
        <dsp:cNvSpPr/>
      </dsp:nvSpPr>
      <dsp:spPr>
        <a:xfrm rot="5400000">
          <a:off x="3318200" y="-155448"/>
          <a:ext cx="825103" cy="3511296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BA" sz="2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Srednjoročno vrednovanje</a:t>
          </a:r>
          <a:endParaRPr lang="en-US" sz="2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BA" sz="2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tzv. </a:t>
          </a:r>
          <a:r>
            <a:rPr lang="hr-BA" sz="2100" i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interim</a:t>
          </a:r>
          <a:r>
            <a:rPr lang="hr-BA" sz="2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vrednovanje</a:t>
          </a:r>
          <a:endParaRPr lang="en-US" sz="2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975104" y="1227926"/>
        <a:ext cx="3471018" cy="744547"/>
      </dsp:txXfrm>
    </dsp:sp>
    <dsp:sp modelId="{CC7BC4E9-FC2A-40AF-B931-B9F933DCED82}">
      <dsp:nvSpPr>
        <dsp:cNvPr id="0" name=""/>
        <dsp:cNvSpPr/>
      </dsp:nvSpPr>
      <dsp:spPr>
        <a:xfrm>
          <a:off x="0" y="1084510"/>
          <a:ext cx="1975104" cy="1031378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2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Vrednovanje tijekom provedbe</a:t>
          </a: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0348" y="1134858"/>
        <a:ext cx="1874408" cy="930682"/>
      </dsp:txXfrm>
    </dsp:sp>
    <dsp:sp modelId="{D1E6C2A3-664D-4667-BF9D-DE964EC6AD4F}">
      <dsp:nvSpPr>
        <dsp:cNvPr id="0" name=""/>
        <dsp:cNvSpPr/>
      </dsp:nvSpPr>
      <dsp:spPr>
        <a:xfrm rot="5400000">
          <a:off x="3318200" y="927499"/>
          <a:ext cx="825103" cy="3511296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BA" sz="2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Naknadno vrednovanje</a:t>
          </a:r>
          <a:endParaRPr lang="en-US" sz="2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BA" sz="2100" i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tzv. ex-post</a:t>
          </a:r>
          <a:r>
            <a:rPr lang="hr-BA" sz="2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vrednovanje</a:t>
          </a:r>
          <a:endParaRPr lang="en-US" sz="2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975104" y="2310873"/>
        <a:ext cx="3471018" cy="744547"/>
      </dsp:txXfrm>
    </dsp:sp>
    <dsp:sp modelId="{372BB41E-F5E8-4B9F-B9FE-E5069FFDEB76}">
      <dsp:nvSpPr>
        <dsp:cNvPr id="0" name=""/>
        <dsp:cNvSpPr/>
      </dsp:nvSpPr>
      <dsp:spPr>
        <a:xfrm>
          <a:off x="0" y="2167458"/>
          <a:ext cx="1975104" cy="1031378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2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Vrednovanje nakon provedbe</a:t>
          </a:r>
          <a:endParaRPr lang="en-US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0348" y="2217806"/>
        <a:ext cx="1874408" cy="930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4T13:30:49.7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1 112,'350'-16,"-342"15,339-52,-264 38,1 3,92-1,173 12,-181 3,2274 0,-1461-2,-932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4T13:33:47.6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461 84,'0'-2,"0"1,0 0,1 0,-1 0,0-1,1 1,-1 0,1 0,-1 0,1 0,-1 0,1 0,0 0,0 0,-1 0,1 0,0 0,0 0,0 0,0 1,0-1,0 0,0 1,2-1,31-10,-28 9,64-13,0 3,116-5,149 15,-192 4,2008 0,-1656 36,-443-31,99 4,188-11,-138-3,500 3,-690 1,1 0,-1 0,0 1,1 0,-1 1,0 0,-1 1,1 0,-1 1,1 0,-1 0,-1 1,1 1,-1 0,0 0,-1 1,1 0,-2 0,1 0,9 15,-7-7,-1 0,0 0,-1 0,0 1,-2 1,0-1,-1 1,-1 0,0 0,-2 1,2 34,-4 71,-4 181,3-294,1 7,-2 0,0 0,-8 31,10-45,-1-1,0 1,-1-1,1 0,-1 1,1-1,-1 0,0 0,0 0,0 0,-1-1,1 1,-1 0,1-1,-1 0,0 0,0 1,0-2,0 1,0 0,0-1,-1 1,1-1,0 0,-5 1,-30 1,0-2,-69-7,43 2,7-2,0-2,-58-17,-11-2,-8 8,-1 5,-164 4,-1349 13,956-4,292-26,49 1,-261-20,303 16,187 17,57 4,-104 1,166 7,0 1,0 0,-1 0,1 1,0-1,0 1,0-1,0 1,0 0,0 0,0 0,0 1,0-1,1 1,-1-1,0 1,1 0,0 0,-1 0,1 1,0-1,0 0,0 1,0-1,0 1,-1 4,0 2,1 1,0-1,1 0,0 1,0 0,1-1,2 14,-1 129,3 47,0-170,2 1,1 0,2-1,17 43,13 42,-34-94,-5-14,1-1,0 1,0-1,1 1,0-1,0 1,0-1,0 0,1 0,0 0,0 0,0 0,1-1,6 7,-9-10,-1-1,1 0,0 0,0 0,-1 0,1 0,0 0,-1 0,1 0,0 0,0-1,-1 1,1 0,0 0,-1 0,1-1,0 1,-1 0,1-1,-1 1,1-1,0 1,-1-1,1 1,-1-1,1 1,-1-1,0 1,1-1,-1 0,0 1,1-1,-1 0,0 1,0-1,1-1,11-31,-11 29,18-61,-3 0,-2-1,7-123,-14 108,3 1,39-153,74-146,-111 342,-8 23,1-1,0 1,1 0,0 0,12-17,-16 28,1 0,0 1,-1 0,1-1,0 1,1 0,-1 0,0 1,0-1,1 1,-1-1,1 1,-1 0,1 1,4-2,60-1,-52 3,164 0,316 39,-354-23,1-6,173-11,-132-2,76 2,354 2,-4 36,-610-37,686 47,-459-35,-23 0,134-14,154 4,-483-2,1 1,0 0,0 1,-1 0,1 0,16 7,-25-8,1-1,-1 1,1 0,-1 0,0 0,1 0,-1 0,0 0,0 0,0 0,0 0,0 0,0 1,0-1,0 0,-1 1,1-1,0 1,0 1,-1 0,0-1,0 0,-1 0,1 0,0 1,-1-1,0 0,1 0,-1 0,0 0,0 0,0 0,0 0,0 0,-1 0,1-1,-1 1,-1 1,-19 20,0-2,-1-1,-2-1,0-1,0-1,-2-1,-49 21,50-30,0-1,0-1,0-1,-1-1,1-2,-1-1,-45-5,2 2,23 0,0-3,1-1,0-2,-62-20,103 27,-3-1,-1 0,0 1,0 0,0 1,-17-1,24 2,0 0,-1 0,1 1,0-1,-1 1,1 0,0 0,0 0,-1 0,1 0,0 0,0 0,0 1,0-1,1 1,-1-1,0 1,1 0,-1 0,1 0,-1 0,1 0,0 0,0 0,0 0,0 0,-1 4,-4 18,1 1,1 0,1 1,1-1,1 1,4 38,-1-12,-2-45,0 1,1-1,0 1,0-1,1 1,0-1,0 0,1 0,0 0,0 0,0 0,1-1,7 11,-2-8,-1 0,1-1,1 0,0 0,0-1,0-1,18 9,-26-14,-1 0,1-1,0 1,-1 0,1 0,0 0,-1 0,1 0,-1 1,0-1,1 0,-1 1,0-1,0 1,0-1,0 1,0-1,1 3,-2-3,-1 0,1 0,0-1,0 1,-1 0,1 0,0 0,-1-1,1 1,-1 0,1-1,-1 1,1 0,-1-1,1 1,-1 0,0-1,1 1,-1-1,0 1,0-1,1 1,-1-1,0 0,0 0,0 1,-10 3,1-1,-1-1,1 1,-19 0,-644 29,-4-33,260-2,-2114 3,2528 0,-1 1,1-1,0 0,-1 1,1 0,0 0,0 0,-1 0,1 0,0 1,0-1,0 1,0 0,1 0,-1 0,0 0,1 0,-1 1,1-1,0 1,0-1,0 1,0 0,1 0,-1 0,1 0,-1 0,1 0,0 1,0-1,1 0,-2 6,-1 12,1 0,1 0,1 0,3 26,-1-16,-2 16,-1-26,2 1,5 39,-5-55,0-1,1 1,-1-1,1 1,1-1,-1 1,1-1,0 0,0 0,0-1,1 1,0-1,0 1,0-1,6 4,-3-3,1 0,-1 0,1-1,1 0,-1-1,0 0,1 0,0-1,10 2,7-1,48 0,11-1,265 25,-130-12,323-7,-312-11,223 20,226-4,-423-16,1956 3,-2196 1,0-1,1-1,-1-1,0-1,0 0,0-1,0-1,0-1,-1 0,0-1,17-10,-22 11,0-1,0-1,0 0,-1 0,0-1,10-12,-15 15,-1 0,0-1,-1 0,1 1,-1-1,-1-1,1 1,-1 0,0-1,-1 1,0-1,0-8,0 11,0-5,0-1,-1 1,0-1,-1 0,-2-13,2 21,1 1,-1-1,0 1,0-1,0 1,-1-1,1 1,0 0,-1 0,0 0,1 0,-1 0,0 0,0 0,0 0,0 1,0-1,-1 1,1 0,0-1,-1 1,1 0,-1 0,1 1,-1-1,1 0,-4 1,-35-4,-1 2,-76 6,23 0,-389-3,449-3,-1-1,1-2,0-2,1-1,-58-21,-63-45,132 63,4 2,-1 1,1 0,-1 2,0 0,-1 1,-31-3,-80-3,-113-4,195 16,1 2,0 3,0 1,-76 23,-91 31,-167 50,306-89,-1-4,0-3,-148 8,104-10,-155 38,92-14,-23 14,-59 21,231-60,-1-2,-74 11,-48 1,76-9,-149 4,206-17,-136 4,141-2,0 2,1 0,-1 1,1 1,-35 16,29-10,-92 39,104-45,0-2,-1 0,0-1,0 0,0-1,-19 0,31-2,0 0,0 0,-1-1,1 1,0-1,0 0,0 0,-1 0,1 0,0 0,1-1,-1 0,0 1,0-1,-3-4,5 6,1-1,-1 1,1-1,0 1,-1-1,1 1,0-1,0 1,-1-1,1 0,0 1,0-1,0 1,0-1,0 0,0 1,0-1,0 1,0-1,0 0,0 1,0-1,0 0,0 1,1-1,-1 1,0-1,1 0,0-1,1 0,0 0,0 1,-1-1,1 1,0 0,0-1,0 1,0 0,1 0,-1 0,3 0,40-13,0 2,1 2,56-4,144 0,-96 7,721-5,-528 15,-211-4,152 3,-257 1,0 2,-1 1,0 1,42 17,24 6,39-1,197 17,-119-38,-7-1,-161 0,0 1,75 27,-69-20,72 14,-68-23,84-1,30 3,5 6,245-9,-211-8,132-22,-324 24,-6 0,1 1,0-1,-1 0,1 0,-1 0,1-1,-1 0,0-1,8-3,-45-2,-18 9,1 1,-1 3,1 2,-49 14,5-3,-591 73,497-70,-652 2,553-27,-2640 4,2919 0,0 0,0 0,-1 1,1 0,0 0,0 0,0 1,0 0,1 0,-9 4,12-5,0 1,0 0,0 0,0 0,0 0,0 0,1 0,-1 0,1 1,-1-1,1 1,0-1,0 1,0-1,0 1,0 0,1-1,-1 1,1 0,0-1,0 1,0 0,0 0,0-1,1 5,4 19,0 0,13 38,7 27,35 201,-9-104,-38-125,10 42,-5 1,8 189,-29-244,1-38,1 0,0 1,1-1,0 1,1-1,1 0,6 24,-6-34,0-1,0 1,0 0,1-1,-1 1,1-1,-1 0,1 1,0-1,0-1,0 1,0 0,0-1,1 1,-1-1,0 0,1 0,5 0,73 10,-62-10,153 17,574 29,-275-46,199-4,4-74,-447 43,159 6,2 30,-125 1,-230-3,1-1,-1-2,0-2,66-17,-13 0,1 3,0 4,91-3,-72 17,-71 2,0-2,70-10,-71 5,0-1,-40 3,-25-1,-396-51,-80-10,-2034-199,2255 230,-169-16,35 36,295 11,61 4,-103-16,166 16,-1 0,1 1,-1-1,1 0,-1 0,1 0,-1 0,1 0,-1 0,1 0,-1 0,1 0,-1-1,1 1,-1 0,1 0,-1 0,1-1,-1 1,1 0,-1 0,1-1,0 1,-1 0,1-1,0 1,-1 0,1-1,0 1,-1-1,1 1,0-1,0 1,-1-1,1 1,0-1,0 0,22-12,31-4,0 3,1 1,60-5,-45 7,842-110,-350 51,261-62,-411 86,-199 27,1024-75,-1068 84,-122 6,-13 1,0 2,0 1,36 4,-66-4,0 0,-1 1,1 0,0-1,0 1,-1 0,1 0,0 0,-1 1,1-1,-1 1,0-1,1 1,-1 0,2 2,-3-3,0 1,0 0,0-1,0 1,-1 0,1 0,0-1,-1 1,0 0,1 0,-1 0,0 0,0 0,0-1,0 1,0 0,-1 3,-2 5,0 1,-1-1,0 0,-1 0,0 0,-8 10,11-16,-27 44,3 1,1 1,3 1,2 1,-20 86,16 37,2-13,15-139,5-24,3-17,78-344,-69 325,194-685,-196 696,1 0,1 1,1 0,1 0,2 1,0 1,1 0,2 1,33-36,-49 58,0-1,-1 0,1 0,0 1,0-1,-1 0,1 1,0-1,0 1,0-1,0 1,0-1,0 1,0 0,0-1,0 1,0 0,0 0,0 0,0 0,0 0,0 0,0 0,0 0,0 0,0 0,1 1,-1 0,0 0,1 0,-1 0,0 1,0-1,0 0,0 1,0-1,0 0,0 1,-1-1,1 1,0 0,0 2,2 10,0-1,-1 1,0 16,-1-26,1 471,-6-226,2-219,0 0,-2 0,-2-1,0 0,-16 43,9-22,12-40,-2 1,1-1,-1-1,-1 1,-7 15,9-21,-1-1,0 0,1 1,-1-1,0 0,-1 0,1-1,-1 1,1-1,-1 1,0-1,1 0,-1 0,0-1,-1 1,1-1,-7 1,-7 1,-1 0,0-2,0 0,1-1,-1-1,-31-6,-115-33,79 17,-25-3,-440-101,430 106,0 5,-236 1,356 15,-194-4,166 2,-1-1,1-2,0-1,-41-14,69 20,1 0,-1 0,0 0,1-1,-1 1,1 0,-1 0,1 0,-1 0,1 0,-1-1,1 1,-1 0,1-1,-1 1,1 0,0 0,-1-1,1 1,-1-1,1 1,0-1,-1 1,1 0,0-1,0 1,-1-1,1 1,0-1,0 1,0-1,-1 1,1-1,0 0,0 1,0-1,0 1,0-2,21-11,36-3,94-8,-869-24,-6 45,437 5,236-5,0-1,1-3,-1-2,2-3,-1-1,-89-38,75 30,0 3,-1 3,-1 2,-86-4,83 11,1-3,0-3,1-3,-67-24,42 4,-134-33,224 67,-1 0,1 0,-1 1,0-1,1 1,-1 0,0 0,0 0,1 0,-1 0,0 0,1 1,-1 0,0-1,1 1,-1 0,1 0,-1 0,1 1,0-1,-1 0,1 1,-3 3,2-2,1 2,-1-1,1 0,0 0,0 1,1-1,-1 1,1-1,0 1,0 0,1-1,-1 9,1 8,1-1,1 1,0-1,2 0,0 0,2 0,0-1,1 1,1-1,0-1,19 30,9 7,2-1,58 61,-77-93,1-2,1 0,1-1,1-1,0-1,1-2,1 0,0-1,1-2,1 0,0-2,0-1,1-1,0-2,33 4,40 5,267 34,4-32,-349-18,36 0,-57 1,0 0,0 0,1 0,-1 1,0-1,0 1,1-1,-1 1,0 0,0 0,0 0,0 0,0 1,0-1,-1 0,1 1,0-1,-1 1,3 2,-3-2,-1 0,1 0,-1-1,1 1,-1 0,0 0,1 0,-1 0,0-1,0 1,-1 0,1 0,0 0,-1 0,1-1,-1 1,1 0,-1 0,0-1,0 1,0 0,0-1,0 1,-2 1,-34 34,-14-3,-2-3,-90 39,48-25,-424 221,415-202,42-22,53-38,-1 0,-1 0,1-1,0 0,-1-1,1 0,-1-1,-19 0,-40 8,33 1,-1-2,0-1,0-2,-54 1,-226-7,2480 1,-2138 1,1 2,-1 1,0 1,-1 1,38 15,-37-12,2-1,-1-1,1-1,44 5,421-10,-233-4,-94-10,-3-1,-89 14,-21 2,0-3,100-15,-93 8,0 2,1 3,78 6,-23 0,1094-3,-1581 16,-290-2,405-17,-176 16,-18 1,-1843-15,2216-2,-126-24,25 3,-103-27,224 38,-6-6,48 13,0 1,-1 1,1 0,-23-1,7 3,12 0,-1 1,1 0,0 2,0 1,-37 6,58-8,-1 0,1 0,-1 0,1 0,-1 1,1-1,0 0,-1 0,1 0,-1 0,1 0,-1 1,1-1,-1 0,1 0,0 1,-1-1,1 0,0 0,-1 1,1-1,0 1,-1-1,1 0,0 1,0-1,-1 1,1-1,0 0,0 1,0-1,-1 1,15 6,26 0,416-4,-237-6,-193 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4T13:33:48.1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0 618,'39'-8,"-8"-1,195-4,9-1,702-145,-4 1,-505 105,112-15,-13-31,-385 63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4T13:34:15.4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1 517,'3854'0,"-3641"13,-22 1,347-14,-254-1,-253 3,59 10,-56-6,49 2,-21-7,287-4,-346 4,0-2,-1 1,1 0,0-1,0 1,-1-1,1 0,0 1,-1-1,1-1,-1 1,1 0,-1-1,0 1,1-1,-1 0,0 1,0-1,0 0,0-1,-1 1,1 0,-1 0,1-1,-1 1,0-1,1 1,-1-1,-1 1,1-1,0 0,0-3,0-9,-1 1,0 0,-2 0,1 0,-6-20,0-15,0 4,-1 1,-18-57,-9-39,31 111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4T13:37:23.1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321 0,'0'1,"1"0,-1 0,1 0,-1 0,0 1,1-1,0-1,-1 1,1 0,0 0,-1 0,1 0,0 0,0-1,0 1,0 0,0-1,0 1,0 0,0-1,0 0,0 1,0-1,0 1,0-1,0 0,2 0,39 6,-30-4,132 13,180-3,-9-13,789 5,-3 46,192-21,-905-31,-221 15,-6 1,302-15,-460 0,1 1,-1 0,0 0,1 1,-1-1,0 1,0-1,0 1,1 0,-1 0,0 0,0 1,0-1,-1 1,1 0,0-1,0 1,-1 0,4 5,-3-3,-1 1,1-1,-1 1,0 0,-1 0,1 0,-1 0,0 0,-1 0,1 0,-1 10,-1 348,-2-136,3-163,1 9,-2 0,-21 135,20-202,0 1,0-1,0 0,0 0,-1 0,0 0,-1 0,1 0,-1-1,0 0,-1 1,1-2,-1 1,0 0,0-1,0 0,-1 0,1-1,-1 1,0-1,0 0,0-1,-1 0,1 0,-11 2,-13 1,-1 0,0-3,0 0,-40-4,26 0,-1705 0,924 4,460-28,1-32,48 7,-13 19,-143-26,341 32,-1 6,-241-5,347 23,1 0,-43-10,25 3,43 9,0 0,0 0,1 0,-1 0,0 0,0 0,1 0,-1 0,0 0,0-1,1 1,-1 0,0 0,1-1,-1 1,0 0,1-1,-1 1,0-1,1 1,-1-1,1 1,-1-1,1 0,-1 1,0-2,2 1,0 0,0-1,0 1,1 0,-1 0,0 0,0 0,1 0,-1 0,1 1,-1-1,0 0,1 1,2-1,52-20,0 2,1 3,1 2,1 3,60-3,310-3,-337 17,2159-3,-1062 7,-394-4,-760-1,1-1,-1-2,0-2,0-1,0-1,38-16,-37 5,-36 18,1 1,0 0,-1-1,1 1,-1-1,1 1,-1-1,0 1,1-1,-1 1,1-1,-1 1,0-1,1 0,-1 1,0-1,0 0,0 1,1-1,-1 0,0 1,0-1,0 0,0 1,0-1,0 0,0 1,-1-1,1 0,0 1,0-1,0 0,-1 1,1-1,0 1,-1-1,1 0,0 1,-1-1,1 1,-1-1,1 1,-1-1,1 1,-1 0,1-1,-1 1,1-1,-1 1,0 0,1 0,-1-1,0 1,-15-7,0 1,-1 1,1 0,-1 1,0 1,0 1,-30-1,2-1,-424-57,-253-25,-260 45,-7 44,340 1,-1035-4,1678 0,1 0,-1 0,0-1,0 1,1-1,-1 0,1-1,-1 0,1 1,-1-2,-8-4,12 5,0 1,0-1,1 0,-1 0,1 0,0 0,-1 0,1 0,0-1,0 1,1 0,-1-1,0 1,1 0,-1-1,1 1,0-1,0 1,0-1,0 1,0-1,0 1,1 0,-1-1,1 1,0-1,0 1,0 0,0 0,1-3,13-29,36-62,-37 76,-2-1,-1 0,0-1,-2 0,0-1,-2 0,7-34,-13 52,11-60,-7 59,-1 15,-2 15,0 315,-2-32,4-273,1 0,15 54,2 13,3 15,-13-67,8 67,-19-103,1 0,0 0,1-1,0 1,1-1,0 0,9 17,-11-25,1 1,0-1,0 0,0 0,0 0,1-1,-1 1,1-1,0 0,0 0,1 0,-1-1,1 1,-1-1,1 0,-1-1,1 1,0-1,0 0,0 0,0 0,6 0,215-4,-81-2,2052 4,-1085 2,-926 13,-9-1,354-14,-511 1,-1-2,0 0,1-1,-1 0,0-2,-1 0,25-11,-43 16,1 0,-1 0,1 0,-1-1,1 1,-1 0,1 0,-1 0,1-1,-1 1,1 0,-1 0,0-1,1 1,-1 0,0-1,1 1,-1 0,0-1,1 1,-1-1,0 1,1-1,-1 1,0-1,0 1,0-1,1 0,-14-4,-30 2,40 3,-1118-1,516 3,382-1,-728-23,540 14,267 10,-270-30,75 3,266 22,38 0,0-1,-51-15,48 10,-66-7,80 13,1-1,0-2,1 0,-37-16,-42-10,74 26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4T13:37:26.4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1,'5562'0,"-5539"0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4T13:38:25.0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164 138,'1'-2,"-1"1,1-1,0 0,0 0,0 0,0 0,0 1,0-1,0 1,1-1,-1 1,1-1,-1 1,1-1,-1 1,1 0,0 0,0 0,2-1,37-17,-8 9,-1 3,1 0,1 2,-1 1,52 2,72-10,-14-8,163 0,145 21,-168 2,864-3,-1060 5,0 4,127 29,43 6,-58-30,207-14,-169-3,-63 1,190 5,-265 10,-64-8,46 3,91-10,92 4,-261-1,0-1,-1 1,1-1,0 1,0 0,-1 0,1 1,0-1,-1 0,1 1,-1 0,0-1,1 1,-1 0,0 0,0 1,0-1,-1 0,1 0,0 1,-1-1,1 1,-1 0,0-1,0 1,0 0,0 0,-1 0,1-1,-1 1,0 3,2 14,-1-1,-1 1,-4 33,1-18,0 332,4-222,-1-139,-1 0,1 0,-1 0,0 0,-1-1,1 1,-1 0,0-1,-1 1,1-1,-1 0,0 0,0 0,-1 0,1-1,-1 1,0-1,-1 0,1 0,-1 0,1-1,-1 1,0-1,0 0,-1-1,1 1,-12 2,-12 4,-2-1,1-2,-1-1,-38 1,11 0,-555 37,-4-43,264-3,-3308 3,3656 1,1-1,-1 0,0-1,0 1,0-1,0 0,1 0,-1 0,0-1,1 0,-1 0,1 0,0 0,-8-6,9 5,0-1,0 0,0 0,1 0,-1 0,1 0,0 0,0-1,1 1,0-1,-1 0,1 1,1-1,-1 0,0-7,2-209,3 89,-2 98,3-1,0 1,3 0,0 0,3 1,14-34,-23 63,0 0,0 0,1 0,-1 1,1-1,0 1,0 0,0 0,0 0,1 0,-1 1,1-1,-1 1,1 0,0 0,0 0,0 0,0 1,1 0,-1 0,0 0,9-1,10 0,0 1,0 1,30 4,-7 0,962 0,-526-7,1940 3,-2408-1,0-1,0 0,0-2,0 1,-1-2,1 1,18-11,37-12,273-59,-242 63,-40 6,-46 12,0 0,0 1,0 0,0 2,1-1,0 2,-1 0,1 1,0 0,21 4,-31-2,0 0,0 0,0 1,0 0,-1 0,0 0,1 0,-1 1,0-1,0 1,5 7,36 55,-28-39,-11-19,-1 2,0-1,-1 0,0 1,-1 0,0 0,0 0,-1 0,1 15,-1 9,-4 53,0-29,2-55,0 0,0 1,0-1,0 0,-1 1,1-1,-1 0,0 0,0 1,0-1,0 0,-1 0,1 0,-1 0,0 0,0-1,0 1,0 0,0-1,-5 5,2-5,-1 1,1-1,-1 0,0 0,0-1,1 1,-1-1,0-1,0 1,0-1,-9-1,-475-3,-854 4,974 33,3 32,187-32,60-11,0-5,-180 2,-80-19,-163-4,417-6,-137-29,105 13,103 18,19 4,0-1,0-1,0-3,1 0,-52-23,86 32,1 0,0-1,-1 1,1 0,0 0,-1 0,1 0,0 0,-1-1,1 1,0 0,-1 0,1-1,0 1,0 0,-1 0,1-1,0 1,0 0,0-1,-1 1,1 0,0-1,0 1,0 0,0-1,0 1,0 0,0-1,0 1,0-1,0 1,0 0,0-1,0 1,0 0,0-1,0 1,0 0,0-1,0 1,1 0,-1-1,19-12,29-5,298-43,-205 41,445-45,-35 6,516-51,-367 68,-314 27,-38 2,81 2,-414 9,0-1,0 0,-1-1,1-1,-1 0,23-13,-24 11,1 1,0 0,0 1,1 1,-1 0,30-4,46 4,116 10,-201-6,0 1,0-1,-1 1,1 0,0 0,-1 1,1-1,-1 1,1 0,-1 0,0 1,0-1,0 1,0 0,0 0,-1 0,1 0,5 8,-2 1,-1 0,0 0,-1 1,0-1,4 21,12 43,-16-49,2-1,1 0,1 0,1-1,19 33,-14-33,-1 1,-1 1,11 31,-17-36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4T13:38:32.5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34 189,'930'0,"-887"-3,0-1,56-13,36-4,507 9,-380 15,2133-3,-2357-2,0-2,72-18,-68 13,116-33,-75 27,14-2,100-5,-186 21,0 1,0 0,0 0,0 1,-1 1,17 4,-23-5,-1 0,0 1,0-1,0 1,0 0,-1 0,1 0,0 0,-1 1,1-1,-1 1,0-1,0 1,0 0,0 0,-1 0,1 0,-1 0,1 0,-1 0,0 1,0-1,-1 0,2 7,1 27,-2 1,-4 65,-2-9,6-89,-1-1,-1 0,1 0,-1 1,1-1,-1 0,0 0,-1 0,1 0,-1 0,0 0,0 0,0 0,0-1,-1 1,1-1,-1 0,0 1,-4 2,2-2,-1-1,0 1,-1-1,1 0,0-1,-1 1,1-1,-1-1,0 1,0-1,-10 0,-55 2,-76-7,17 0,-262 7,-396-6,313-25,10 2,369 18,0-3,-106-28,145 28,0 3,-75-1,-121 12,87 0,-1470-3,1627 0,0 0,-1 1,1 0,0 1,-1 0,1 0,0 1,1 1,-1 0,-10 5,15-6,0 0,1 1,-1-1,1 1,0 0,0 0,1 1,-1-1,1 1,0-1,0 1,1 0,-1 0,1 0,0 1,0-1,1 0,0 1,0 0,-1 7,-1 48,7 84,0-24,-4-111,1-1,1 1,0-1,0 1,0-1,1 0,1 0,0 0,0 0,1-1,0 0,0 0,1 0,0 0,0-1,0 0,1 0,1-1,-1 0,1 0,0-1,0 0,1 0,-1-1,1 0,0 0,0-1,0 0,14 2,19-1,0-1,82-6,-36 0,403 4,231-4,-366-23,69-2,-70 29,259-5,-438-5,256-47,118-58,-391 73,160-30,-303 68,0-1,0-1,0 0,-1-1,0 0,0-1,-1-1,0-1,0 0,-1 0,0-2,-1 1,0-2,18-21,-20 20,0 0,-1-1,-1 0,13-30,-15 31,0 0,0 0,2 1,-1-1,2 2,16-20,-14 20,-2 5,-1-1,0-1,-1 1,0-1,0-1,-1 1,0-1,0 0,-1 0,0-1,-1 0,7-19,-10 24,0 1,0 0,1 0,-1 0,1 0,0 0,0 0,1 0,-1 0,1 1,0 0,0-1,0 1,0 0,0 0,1 1,-1-1,1 1,0 0,0-1,0 2,0-1,0 0,0 1,0 0,1 0,-1 0,0 1,1-1,-1 1,1 0,-1 0,0 0,1 1,-1 0,0 0,1 0,-1 0,0 1,0-1,0 1,5 3,-2 0,0 0,0 1,-1-1,0 2,0-1,0 1,0 0,-1 0,0 0,7 16,-9-17,0 0,-1 0,0 0,0 0,0 0,-1 1,1-1,-1 0,-1 1,0-1,0 1,0-1,0 1,-1-1,-3 11,2-13,-1-1,0 1,0-1,0 1,0-1,-1 0,1 0,-1 0,0-1,0 1,0-1,0 0,0 0,0-1,0 1,-10 1,-18 10,16-3,-1 1,2 1,-17 15,-17 14,48-41,0 1,1-1,-1 1,1-1,-1 1,0-1,0 0,1 1,-1-1,0 0,1 0,-1 1,0-1,0 0,0 0,1 0,-1 0,0 0,0 0,1 0,-1 0,0 0,0 0,0-1,1 1,-1 0,0 0,-1-2,1 1,0 0,0 0,0-1,0 1,0-1,0 1,0-1,0 1,1-1,-1 0,1 1,-1-4,-5-56,6 55,1-107,0 84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4T13:30:53.4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84,'0'-1,"0"0,1 0,-1 0,0 0,1 0,-1 0,1 0,-1 0,1 0,0 1,-1-1,1 0,0 0,0 1,0-1,-1 0,1 1,0-1,0 1,0-1,0 1,0 0,0-1,0 1,0 0,0 0,2-1,34-4,-32 5,88-5,69-9,312-26,7 39,-251 3,2502 0,-2724-3,-1 1,1 0,0 0,-1 1,1 0,0 0,-1 1,1-1,-1 2,0-1,0 1,0 1,0-1,0 1,-1 0,1 0,-1 1,0 0,-1 0,1 0,-1 1,0 0,6 9,11 13,49 46,-52-56,0 0,-2 2,0 0,27 42,-8 3,-24-47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4T13:31:00.5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245 82,'4396'0,"-4363"-2,0-1,0-2,0-2,51-17,-50 14,0 0,1 3,57-6,173 12,-122 3,-139-3,0 1,0 1,-1-1,1 0,0 1,0 0,-1 0,1 0,-1 0,1 0,-1 1,1 0,-1-1,0 1,0 0,0 1,0-1,0 1,2 2,-1 1,0 0,0 0,-1 0,0 1,-1-1,1 1,-1 0,-1 0,3 10,1 19,0 51,-4-54,1 0,8 35,-4-40,3 14,-1 0,-1 0,0 61,-7-97,0 16,0-1,-2 1,0-1,-10 37,11-53,-1 0,0 0,0 0,0-1,0 1,-1-1,0 1,0-1,0 0,0 0,-1 0,1-1,-1 1,0-1,0 0,0 0,-1 0,1-1,-1 1,1-1,-1 0,0-1,0 1,0-1,-9 2,-56 2,-135-7,72-2,-3573 5,3661-4,0-1,-81-20,-3 0,-63-11,122 20,0 3,-131-6,92 20,-142-4,245 2,0-1,-1 1,1-2,0 1,0-1,0 0,0 0,0-1,1 1,-1-1,1 0,-1-1,1 0,0 0,0 0,1 0,-1-1,1 1,0-1,0 0,1 0,0-1,-1 1,2-1,-1 0,1 0,0 0,0 0,-1-7,-3-18,2 0,1-1,1 1,5-54,-2 38,-1 42,0 0,1 0,-1 0,1 0,0 0,0 0,0 1,1-1,0 0,0 1,0-1,0 1,1 0,0-1,6-6,-3 5,1 1,0 0,0 0,0 1,0 0,1 0,0 1,14-5,107-45,-94 36,0 2,2 2,0 1,64-12,8 15,191 9,-131 4,600-6,415 5,-897 25,-190-15,122 1,-167-11,0 2,0 3,57 15,-45-8,87 7,108 3,115 5,-227-30,30 2,-150 0,1 1,-1 2,0 1,37 12,-33-8,36 14,-63-22,-1 0,1 0,-1 0,0 0,0 0,1 1,-1-1,-1 1,1 0,0 0,-1 0,1 0,-1 0,2 5,-3-6,-1-1,1 0,-1 0,0 1,1-1,-1 1,0-1,0 0,0 1,0-1,0 0,-1 1,1-1,0 1,0-1,-1 0,1 1,-1-1,1 0,-1 0,0 0,0 1,1-1,-1 0,0 0,0 0,0 0,0 0,0 0,0-1,0 1,-1 0,1 0,0-1,0 1,-1-1,1 1,0-1,-1 1,1-1,0 0,-1 0,-1 0,-8 3,-1-1,1-1,-21 1,31-2,-24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4T13:31:08.2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255 413,'1'-1,"-1"-1,0 1,1-1,-1 1,1-1,-1 1,1-1,-1 1,1 0,0-1,0 1,0 0,0-1,0 1,0 0,0 0,0 0,0 0,1 0,-1 0,0 1,1-1,1 0,38-14,-35 13,34-8,0 1,78-5,88 9,-52 2,1973-20,-1408 26,-618-2,0 5,170 31,64 17,191 6,-494-56,51 8,-47-6,65 3,-54-10,-23 0,1 1,0 0,0 2,-1 1,26 6,-44-7,-1-1,0 1,0 0,0 1,0-1,0 1,-1 0,1 0,-1 0,0 0,0 1,0 0,0 0,-1 0,1 0,-1 1,0-1,0 1,-1 0,0 0,1 0,-2 0,1 0,0 0,-1 1,0-1,-1 0,1 9,0 299,-4-143,4-166,-1 0,0 0,-1-1,1 1,-1 0,0 0,1-1,-2 1,1 0,0-1,-1 1,1-1,-1 0,0 0,-5 6,3-5,0-1,0 0,0 0,-1 0,1-1,-1 0,0 1,0-2,0 1,0 0,-7 0,-36 6,0-3,-1-2,-93-5,40 0,-2238 1,2294 4,1 1,-67 16,59-9,-68 4,-479-11,310-7,-476 3,719-3,1-1,-63-15,8 1,-246-52,278 54,65 15,-1 0,1 0,-1-1,1 1,0-1,0 0,0-1,0 1,0-1,1 0,-1 0,-6-6,10 8,-1 0,0 0,0 0,1 0,-1-1,1 1,-1 0,1 0,0 0,-1-1,1 1,0 0,0 0,0-1,0 1,0 0,0 0,0-1,1-1,0 1,0 0,0 0,0 0,0 0,0 0,1 0,-1 0,1 0,0 1,-1-1,1 1,0-1,0 1,3-2,11-6,1 1,-1 0,1 1,1 1,0 1,34-6,119-6,-112 13,540-59,-22 1,-380 47,541-65,40-2,-244 36,150 18,-396 25,-273 4,0-2,0 0,0-1,0 0,17-6,-31 8,-1 0,1 0,-1 0,0 0,1 0,-1 0,1 0,-1 0,0 0,1 0,-1 0,0-1,1 1,-1 0,0 0,1 0,-1 0,0-1,1 1,-1 0,0 0,1-1,-1 1,0 0,0 0,1-1,-1 1,0 0,0-1,0 1,1 0,-1-1,0 1,0-1,0 1,0 0,0-1,0 1,0 0,0-1,0 1,0-1,0 1,0 0,0-1,0 1,0 0,0-1,0 1,-1-1,-23-11,-41-2,-346-36,59 9,-831-58,-124 99,554 4,585-4,-197-1,358 1,-63-6,67 5,1 1,-1 0,0-1,0 0,1 0,-1 0,0 0,1 0,-1 0,1 0,-1-1,1 0,0 1,0-1,-1 0,1 0,1 0,-1 0,-3-4,5 5,0 0,0 0,0 0,0 0,0 0,0 1,0-1,0 0,0 0,0 0,0 0,0 0,1 1,-1-1,0 0,1 0,-1 1,1-1,-1 0,1 0,-1 1,1-1,-1 0,1 1,0-1,0 0,22-15,-21 15,25-14,2 1,0 1,57-16,101-15,-135 33,180-29,276-12,-262 32,370-16,-1447 41,455-8,145 3,2892 31,-975-9,-1683-21,1-1,-1 1,0-1,0 0,1 0,-1-1,0 1,0-1,0 0,1 1,-1-1,0-1,0 1,0 0,0-1,-1 1,1-1,0 0,-1 0,1 0,-1-1,1 1,-1 0,0-1,0 1,0-1,-1 0,1 0,-1 0,1 0,0-4,-1 6,-1 0,1 0,-1 1,1-1,-1 0,1 0,0 1,-1-1,1 0,0 0,0 1,-1-1,1 1,0-1,0 1,0-1,0 1,0 0,0-1,-1 1,1 0,0 0,0-1,0 1,0 0,0 0,0 0,0 0,0 1,0-1,0 0,0 0,0 0,0 1,0-1,0 0,1 2,34 22,4 18,-2 0,40 61,-22-29,-5-3,78 147,-107-177,-6 2,-12-31,-9-34,-28-92,-4 1,-57-116,89 217,2 3,0 1,-1 0,0 0,0 0,-1 0,0 0,0 1,-1 0,0 0,-11-10,16 16,1 1,-1 0,1-1,-1 1,1 0,0 0,-1 0,1-1,-1 1,1 0,-1 0,1 0,-1 0,1 0,-1 0,1 0,-1 0,1 0,-1 0,1 0,-1 0,1 1,-1-1,1 0,-1 0,1 0,0 1,-1-1,1 0,-1 0,1 1,-1 0,-8 18,2 30,7-45,-6 244,-3 50,6-273,-22 168,24-189,0 0,1-1,-1 1,-1 0,1-1,0 1,-1-1,0 1,0-1,0 0,0 0,0 0,-1 0,1 0,-1 0,0-1,0 1,0-1,0 0,0 0,-1 0,1 0,0 0,-1-1,0 1,1-1,-1 0,0 0,1-1,-1 1,0-1,0 0,0 0,-5 0,-6-3,-1 1,1-2,0 0,0-1,0 0,1-1,-16-9,-25-13,-111-59,143 73,0-2,1 0,1-1,-33-35,54 52,-1 0,1-1,-1 1,1 0,0-1,-1 1,1 0,0-1,-1 1,1 0,0-1,0 1,-1-1,1 1,0-1,0 1,0-1,0 1,0-1,0 1,0 0,0-1,0 1,0-1,0 1,0-1,0 1,0-1,0 1,0-1,0 1,0-1,1 1,-1-1,0 1,0 0,1-1,-1 1,0-1,1 0,25-7,42 7,-62 1,110 4,-92-4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4T13:31:08.6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4T13:31:18.0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8 246,'26'0,"13"0,0-1,49-8,724-94,142 57,1 44,-10 1,-847-4,0-5,127-29,-153 27,137-6,77 20,-97 1,-146-3,-2-2,0 2,-1 2,1 2,0 1,74 21,-54-10,-40-11,-1 0,1 2,-1 0,20 10,-36-14,1-1,-1 1,1 0,-1 0,0 0,-1 1,1-1,0 1,-1 0,0 0,0 0,0 1,0-1,-1 1,0-1,0 1,0 0,0 0,-1 0,0 0,1 9,7 73,0 1,-3 1,-8 129,1-213,0 0,0 0,0 0,-1-1,1 1,-1 0,0-1,-1 1,1-1,-1 0,0 0,0 0,0 0,-1 0,1-1,-1 0,0 1,0-1,0-1,0 1,-1 0,1-1,-6 2,-12 5,0-2,-1-1,-41 7,26-6,-63 8,-106 3,108-11,-466 5,48-5,-45 6,160-9,132 22,-22 1,-773-24,519-6,412 5,-146-5,132-22,137 24,-1-1,1 0,0 0,-1-1,1-1,1 0,-1-1,1 0,-1 0,1-1,1 0,-1-1,1 0,0-1,1 1,0-2,-11-13,13 14,0-1,0 0,1 0,0-1,1 1,0-1,0 0,1 0,0 0,1-1,0 1,1-1,0 1,1-1,0 1,0-1,1 1,1-1,3-14,-3 20,0 0,1 1,-1-1,1 1,0 0,0 0,0 0,0 0,1 0,0 0,0 1,0 0,0 0,0 0,1 0,-1 1,1 0,-1 0,1 0,0 0,0 1,0 0,7-1,15-3,0 2,-1 1,34 2,-42 0,2566 3,-2559-5,0-2,-1-1,1-1,-1-1,0-1,-1-1,37-20,22-7,-14 12,0 3,76-13,143-11,-142 34,200 9,-157 5,-135 0,86 14,-101-11,-7 1,-1 2,1 0,-2 2,1 2,30 17,-34-16,0-1,2-1,0-2,0-1,56 12,34-18,-25-2,-88 0,-2 0,1-1,0 2,0-1,0 0,0 1,-1-1,1 1,0 0,-1 0,0 1,0-1,1 1,-1 0,-1-1,1 1,0 1,-1-1,1 0,1 4,5 9,-1 0,-1 1,7 21,-5-13,1 4,-1-1,-2 1,-1 1,4 59,-10 122,-3-88,3-119,0 1,0 0,0-1,-1 1,0 0,0-1,0 1,0-1,-1 1,1-1,-1 0,0 0,-4 6,2-6,0 0,0 0,-1-1,1 1,-1-1,0 0,1 0,-1-1,0 0,-1 1,-5 0,-32 11,-1-3,0-1,0-3,-62 3,-185-9,132-4,-1782 3,1857-4,-108-19,-27-2,-77 25,-35-2,210-11,-65-2,-521 15,332 1,358-2,0 0,1-1,-20-4,12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4T13:31:39.1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369 97,'61'-3,"96"-17,-16 1,346 2,-188 11,1662-12,-1265 21,690-3,-1330-9,-48 7,0 0,0 1,0 0,0 0,1 1,15 0,-23 1,1 0,0 0,0-1,0 1,0 0,-1 0,1 1,0-1,-1 0,1 1,-1-1,0 0,1 1,-1 0,0-1,0 1,0 0,0 0,0-1,0 1,-1 0,1 0,0 2,9 55,-7-35,26 177,-27-194,-1 0,0 1,0-1,-1 1,0 0,0-1,0 1,-1-1,0 1,-1-1,0 0,0 1,-1-1,1 0,-1 0,-1-1,1 1,-1-1,-1 1,1-1,-1 0,0-1,0 1,-1-1,1 0,-1-1,-1 1,1-1,-9 5,-3 1,-1-1,0-1,0 0,-1-2,0 0,-35 6,-129 5,103-12,-56 7,-168 7,-167 9,332-4,94-13,0-3,-76 4,-1129-15,1067 17,14-1,-991-11,568-4,414 4,-190-5,322-4,46 7,1-1,-1 1,1 0,-1 0,1 0,-1-1,0 1,1 0,-1 0,1-1,0 1,-1 0,1-1,-1 1,1-1,-1 1,1-1,0 1,-1-1,1 1,0-1,0 1,-1-1,1 0,0 0,1-1,-1 1,0 0,1 0,0 0,-1 0,1 0,-1 0,1 1,0-1,0 0,-1 0,1 0,0 1,0-1,0 0,0 1,2-2,66-55,-57 45,0 1,1 0,0 1,0 1,1 0,19-9,197-57,-124 39,1 4,2 6,0 4,1 5,1 4,120 4,132-25,-168 10,601-25,2099 51,-2890-2,0 0,0 0,0 0,0 1,0 0,0 0,-1 0,1 0,0 1,-1 0,1 0,-1 0,1 1,-1-1,5 5,-6-4,0 1,0 0,0 0,-1 0,1 0,-1 0,0 0,0 1,-1-1,1 1,-1-1,0 1,0 0,-1-1,1 1,-1 5,0 75,-1-56,1 0,7 52,-2-55,-1 1,-1-1,-1 1,-3 42,1-62,-1-1,-1 1,1-1,-1 1,0-1,-1 0,1 0,-1 0,0 0,-6 8,6-11,0 1,-1-1,1 0,-1 0,0 0,0 0,0-1,0 1,0-1,0 0,0-1,-1 1,1-1,-1 1,1-2,-8 2,-40 2,-100-7,41-2,43 6,6 1,0-3,1-3,0-2,-85-20,96 16,0 3,-1 2,0 1,-98 8,27-1,-23-5,-165 5,206 10,67-7,-58 2,-1514-9,1436 15,5 0,-48-1,-16 1,-750-15,993-1,-1-1,1 0,-1 0,0-1,0 0,17-11,-9 6,9-4,1 2,0 1,0 1,1 1,0 1,30-2,-37 5,0-1,-1-1,0-1,23-11,-26 10,0 1,1 1,0 0,0 2,37-5,25-2,-58 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4T13:31:53.4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271 0,'3633'0,"-3282"27,-29 0,-191-29,-60-1,84 9,-128-2,48 15,-49-11,48 7,56-6,32 5,-140-11,-9-2,1 1,-1 1,1 0,-1 1,13 5,-21-7,-1 1,1 0,-1 0,0 0,0 0,0 1,0 0,-1-1,1 1,-1 0,0 1,0-1,-1 1,1-1,-1 1,3 9,3 15,-1 0,-2 1,3 53,-3-29,7 52,0-9,0 101,-11-44,-4 128,-2-241,-1-1,-2 1,-2-2,-2 0,-25 60,-29 33,62-126,-1-1,1 1,-1-1,-1 0,1 0,-1-1,1 0,-1 0,-1 0,1 0,0-1,-1 0,0-1,-7 3,-18 5,-53 9,21-11,0-3,-125-6,76-1,-17 2,19 2,0-4,-192-30,203 18,-1 4,0 5,-117 9,46-1,-64-1,-303-5,206-37,223 22,-135-5,12 24,122 2,0-4,-211-31,211 12,-1 5,-220-1,95 3,11 0,218 13,0 0,1 0,-1-1,0 0,0 0,1-1,-1 0,1 0,-1-1,1 0,-8-4,10 3,0 0,0 0,1 0,-1-1,1 0,0 1,0-2,1 1,-1 0,1-1,0 0,1 1,-5-13,-4-26,1-1,2 0,2 0,0-80,-7-60,-18 27,18 101,3 0,2-1,-1-62,9 46,3-106,-2 176,-1-1,0 1,1 0,0-1,0 1,0 0,1 0,-1 0,1 0,0 0,0 0,1 0,-1 1,1-1,0 1,0 0,0 0,0 0,0 0,1 0,-1 0,1 1,6-3,4-1,0 1,0 1,1 0,-1 1,26-2,48-9,-52 7,0 2,48-1,392 22,-208-3,-39-1,114 2,1146-13,-703-3,-764 3,0 1,0 1,-1 1,1 1,23 8,102 47,-131-53,-1 0,0 1,0 1,-1 1,0 0,-1 1,0 0,-1 1,0 0,-1 1,0 0,-1 1,0 1,-2-1,12 24,124 294,-123-272,-3 1,-2 0,10 81,-15-75,-6-24,5 20,-10-62,0-1,0 0,1 1,-1-1,0 0,0 1,0-1,0 0,0 1,1-1,-1 0,0 1,0-1,0 0,1 1,-1-1,0 0,0 0,1 1,-1-1,0 0,1 0,-1 0,0 1,1-1,-1 0,0 0,1 0,-1 0,1 0,-1 0,0 0,1 0,0 0,11-9,8-23,40-101,-4-3,53-205,-102 309,-2-1,-1 1,-1-36,-2 33,2 0,9-44,-12 77,0 1,0-1,0 1,1-1,-1 1,0 0,1-1,-1 1,1-1,0 1,-1 0,1 0,0-1,0 1,0 0,0 0,0 0,0 0,2-2,-2 3,0 1,-1-1,1 0,0 1,0-1,-1 0,1 1,0-1,-1 1,1-1,0 1,-1 0,1-1,-1 1,1-1,-1 1,1 0,-1 0,1-1,-1 1,0 0,1 0,-1 1,21 62,34 211,6 26,-24-144,42 159,-78-310,2 5,0-1,0 0,-2 1,1 0,-1 12,-1-21,0 0,0 0,0 0,-1 0,1 0,-1 1,1-1,-1 0,0 0,0 0,1 0,-2-1,1 1,0 0,0 0,-1-1,1 1,0 0,-1-1,0 0,1 1,-1-1,0 0,0 0,0 0,0 0,0 0,0 0,0 0,0-1,0 1,-3-1,-30 5,-1-3,0-1,-66-7,6 1,-1398 0,803 8,375-2,-352-3,598-1,0-3,0-3,1-3,0-4,-92-32,158 47,1 1,-1-1,1 0,-1 0,1-1,-1 1,1 0,0-1,0 1,-1-1,1 0,0 0,1 0,-1 0,0 0,1 0,-1 0,-1-4,3 4,0 0,0 0,0 0,0 0,0 0,0 0,1 0,-1 0,1 0,0 0,-1 1,1-1,0 0,0 0,0 1,0-1,1 0,-1 1,0-1,1 1,-1-1,1 1,-1 0,1 0,2-2,8-5,-1 1,1 0,0 1,0 0,1 1,0 1,26-7,106-12,-64 12,361-73,116-18,288 5,-259 35,-543 58,35-7,-67 5,-18 1,-24 0,-494-3,231 11,-787-68,647 30,408 33,-688-30,665 26,47 6,1 0,-1 0,1 0,0 0,-1 0,1 0,0 0,-1 0,1-1,-1 1,1 0,0 0,-1 0,1-1,0 1,0 0,-1 0,1-1,0 1,0 0,-1-1,1 1,0 0,0-1,0 1,-1 0,1-1,0 1,0 0,0-1,0 1,0-1,0 1,0-1,1 0,0-1,0 1,0 0,0 0,1-1,-1 1,0 0,1 0,-1 0,1 1,-1-1,1 0,2-1,30-10,1 1,0 2,0 1,39-4,-12 2,427-61,-206 33,126-15,231-38,-608 86,-16 3,1 0,-1-1,0-1,0 0,-1-1,1-1,-1 0,0-2,14-8,-28 15,1 1,-1-1,1 0,-1 0,0 0,1 0,-1 0,0 0,0-1,0 1,0 0,0-1,0 1,0 0,0-1,-1 1,1-1,0 0,-1 1,1-1,-1 1,0-1,0 0,1 1,-1-1,0 0,0 1,-1-1,1 0,0 1,0-1,-1 1,1-1,-1 0,0 1,1-1,-1 1,0 0,0-1,0 1,0-1,0 1,0 0,0 0,0 0,-1 0,-1-2,-4-2,-1-1,0 1,-1 0,1 1,-1 0,-16-5,-24-1,1 2,-1 2,0 2,0 2,-51 5,21-1,-34-2,-477 15,448-5,0 7,-157 40,235-39,1 3,0 3,-111 60,151-70,1 0,1 2,1 0,0 1,-22 25,34-30,0 0,0 1,1 0,1 0,1 0,-1 1,2 0,0 0,1 0,-3 21,2-11,-1-1,-13 35,17-55,0-1,0 1,0-1,0 0,0 1,-1-1,1 0,-1 0,0 0,1 0,-1 0,0 0,0 0,0-1,-1 1,-2 1,3-2,0-1,1 0,-1 1,0-1,1 0,-1 0,0 0,1 0,-1 0,0-1,1 1,-1 0,1-1,-1 1,0-1,1 0,-1 1,1-1,-3-2,-4-3,0-1,0-1,0 0,1 0,0 0,-8-15,-7-12,1-2,2 0,1-2,-20-67,-30-167,67 272,-8-33,9 34,0 0,0-1,0 1,0 0,0-1,0 1,0-1,-1 1,1 0,0-1,0 1,0 0,-1-1,1 1,0 0,0 0,0-1,-1 1,1 0,0 0,-1-1,1 1,0 0,-1 0,1 0,0-1,-1 1,1 0,0 0,-1 0,1 0,0 0,-1 0,1 0,0 0,-2 0,-7 12,-2 25,11-35,-60 267,43-210,-2-1,-40 84,59-141,-1 1,1-1,-1 0,1 1,-1-1,0 0,0 0,1 0,-1 0,0 0,0 0,0 0,0 0,0 0,-1 0,1 0,0-1,0 1,0-1,-3 2,3-2,0 0,0-1,0 1,-1 0,1 0,0-1,0 1,1-1,-1 1,0-1,0 1,0-1,0 0,0 1,0-1,1 0,-1 0,0 0,1 1,-2-3,-3-6,-1 0,2-1,-1 0,-2-11,5 17,-11-38,-12-77,-5-16,29 132,0 1,1-1,-1 1,0 0,0-1,0 1,0 0,-1 0,1-1,-1 1,1 0,-3-2,4 4,-1 0,1 0,0 0,-1 0,1 0,-1 0,1 0,-1 0,1 0,0 0,-1 0,1 0,-1 0,1 0,-1 0,1 0,0 1,-1-1,1 0,-1 0,1 0,0 1,-1-1,1 0,0 1,-1-1,1 0,0 1,0-1,-1 0,1 1,0-1,0 0,-1 1,1-1,0 1,0-1,0 1,-3 6,0 1,1 0,0 0,0 0,-1 15,-3 24,-15 60,12-73,2 1,2 0,1 0,0 37,4-67,1 0,-1 0,1 0,0 0,0 0,0 0,0 0,1-1,0 1,0 0,1-1,-1 0,1 1,0-1,6 7,-4-7,0 0,0-1,1 1,-1-1,1 0,-1-1,1 1,0-1,0 0,0-1,0 1,10 0,60 4,153-7,-106-3,2234 0,-1288 6,-1035-3,0-1,-1-2,1-1,-1-2,62-21,-42 7,-2-2,84-51,-113 60,0 2,0 1,1 1,1 0,42-10,-61 20,-1-1,0-1,0 1,1-1,-1 1,0-1,-1 0,1 0,0-1,-1 1,1-1,-1 0,0 0,1 0,-2 0,1-1,0 1,-1-1,1 0,-1 0,0 1,0-1,-1-1,3-6,-1-4,-1-1,-1 0,0 0,0 1,-4-23,2 20,16 59,2-1,1-1,27 42,-41-73,1 0,1-1,-1 0,1 0,0-1,1 0,13 10,-18-15,1 0,-1 0,0 0,1 0,-1 0,0-1,1 0,-1 1,1-1,-1 0,1 0,-1 0,1 0,-1-1,1 1,-1-1,1 0,-1 1,0-1,1 0,-1 0,0-1,0 1,0 0,0-1,0 1,0-1,0 0,0 1,-1-1,1 0,1-3,10-13,-2 0,0 0,-1-1,-1-1,-1 0,0 0,8-39,-8 30,2-18,-10 39,2 0,-1 0,1 0,0 0,0 0,1 1,0-1,1 1,-1-1,6-6,-8 13,-1 1,1-1,0 1,-1-1,1 1,-1-1,1 1,0-1,0 1,-1 0,1-1,0 1,0 0,-1-1,1 1,0 0,0 0,0 0,-1 0,1 0,0 0,0 0,0 0,0 0,-1 0,1 1,1-1,19 18,11 33,-31-49,11 26,0 1,-2 0,-1 0,-2 1,0 0,-2 0,-2 0,-1 1,-1 43,-1-72,0 0,-1 0,1 0,0 0,-1 0,1 0,-1 0,1 0,-1 0,0 0,0 0,0 0,0-1,0 1,0 0,0-1,-1 1,1-1,-1 1,1-1,-1 1,-3 1,2-2,0 0,-1 0,1 0,0 0,-1-1,1 1,-1-1,1 0,0 0,-1-1,1 1,-6-2,-9-3,0 0,1-2,-33-16,49 23,-132-72,-108-50,211 110,1 2,-1 1,-1 1,0 2,0 1,-53-2,-1089 12,1172-5,-1 1,0-1,0 0,0 0,0-1,0 1,1 0,-1-1,0 1,0-1,0 1,1-1,-4-1,5 1,0 1,-1-1,1 1,0-1,0 1,0 0,0-1,0 1,0-1,0 1,1-1,-1 1,0 0,0-1,0 1,0-1,0 1,1 0,-1-1,0 1,0-1,1 1,-1 0,0-1,1 1,-1 0,0 0,1-1,-1 1,0 0,1 0,-1-1,1 1,6-4,0-1,0 2,0-1,15-4,5-2,-18 7,0-1,0 1,1 1,-1-1,0 2,1-1,0 1,15 1,-25 0,1 0,-1 0,1 0,-1 0,1 0,-1 0,1 1,-1-1,1 0,-1 0,1 1,-1-1,1 0,-1 0,1 1,-1-1,1 1,-1-1,0 0,1 1,-1-1,0 1,1-1,-1 1,0-1,0 1,0-1,1 1,-1-1,0 1,0 0,-7 19,-20 13,26-32,-34 34,-1-2,-2-1,-42 27,-115 65,178-114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4T13:31:56.6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55,'179'-14,"-3"0,1594 13,-798 3,-762-16,6 0,1691 15,-1884-1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301DC-7D95-49D3-B321-28F1A57472B3}" type="datetimeFigureOut">
              <a:rPr lang="hr-HR" smtClean="0"/>
              <a:t>21.3.2022.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13609-CF69-40ED-A8E6-385F741633C0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78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3609-CF69-40ED-A8E6-385F741633C0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9874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Public</a:t>
            </a:r>
            <a:r>
              <a:rPr lang="hr-HR" baseline="0" dirty="0"/>
              <a:t> </a:t>
            </a:r>
            <a:r>
              <a:rPr lang="hr-HR" baseline="0" dirty="0" err="1"/>
              <a:t>institution</a:t>
            </a:r>
            <a:r>
              <a:rPr lang="hr-HR" baseline="0" dirty="0"/>
              <a:t> </a:t>
            </a:r>
            <a:r>
              <a:rPr lang="hr-HR" baseline="0" dirty="0" err="1"/>
              <a:t>govered</a:t>
            </a:r>
            <a:r>
              <a:rPr lang="hr-HR" baseline="0" dirty="0"/>
              <a:t> </a:t>
            </a:r>
            <a:r>
              <a:rPr lang="hr-HR" baseline="0" dirty="0" err="1"/>
              <a:t>by</a:t>
            </a:r>
            <a:r>
              <a:rPr lang="hr-HR" baseline="0" dirty="0"/>
              <a:t> </a:t>
            </a:r>
            <a:r>
              <a:rPr lang="hr-HR" baseline="0" dirty="0" err="1"/>
              <a:t>the</a:t>
            </a:r>
            <a:r>
              <a:rPr lang="hr-HR" baseline="0" dirty="0"/>
              <a:t> </a:t>
            </a:r>
            <a:r>
              <a:rPr lang="hr-HR" baseline="0" dirty="0" err="1"/>
              <a:t>law</a:t>
            </a:r>
            <a:r>
              <a:rPr lang="hr-HR" baseline="0" dirty="0"/>
              <a:t> on </a:t>
            </a:r>
            <a:r>
              <a:rPr lang="hr-HR" baseline="0" dirty="0" err="1"/>
              <a:t>regional</a:t>
            </a:r>
            <a:r>
              <a:rPr lang="hr-HR" baseline="0" dirty="0"/>
              <a:t> development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3609-CF69-40ED-A8E6-385F741633C0}" type="slidenum">
              <a:rPr lang="hr-HR" smtClean="0"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4077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Public</a:t>
            </a:r>
            <a:r>
              <a:rPr lang="hr-HR" baseline="0" dirty="0"/>
              <a:t> </a:t>
            </a:r>
            <a:r>
              <a:rPr lang="hr-HR" baseline="0" dirty="0" err="1"/>
              <a:t>institution</a:t>
            </a:r>
            <a:r>
              <a:rPr lang="hr-HR" baseline="0" dirty="0"/>
              <a:t> </a:t>
            </a:r>
            <a:r>
              <a:rPr lang="hr-HR" baseline="0" dirty="0" err="1"/>
              <a:t>govered</a:t>
            </a:r>
            <a:r>
              <a:rPr lang="hr-HR" baseline="0" dirty="0"/>
              <a:t> </a:t>
            </a:r>
            <a:r>
              <a:rPr lang="hr-HR" baseline="0" dirty="0" err="1"/>
              <a:t>by</a:t>
            </a:r>
            <a:r>
              <a:rPr lang="hr-HR" baseline="0" dirty="0"/>
              <a:t> </a:t>
            </a:r>
            <a:r>
              <a:rPr lang="hr-HR" baseline="0" dirty="0" err="1"/>
              <a:t>the</a:t>
            </a:r>
            <a:r>
              <a:rPr lang="hr-HR" baseline="0" dirty="0"/>
              <a:t> </a:t>
            </a:r>
            <a:r>
              <a:rPr lang="hr-HR" baseline="0" dirty="0" err="1"/>
              <a:t>law</a:t>
            </a:r>
            <a:r>
              <a:rPr lang="hr-HR" baseline="0" dirty="0"/>
              <a:t> on </a:t>
            </a:r>
            <a:r>
              <a:rPr lang="hr-HR" baseline="0" dirty="0" err="1"/>
              <a:t>regional</a:t>
            </a:r>
            <a:r>
              <a:rPr lang="hr-HR" baseline="0" dirty="0"/>
              <a:t> development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3609-CF69-40ED-A8E6-385F741633C0}" type="slidenum">
              <a:rPr lang="hr-HR" smtClean="0"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2020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latin typeface="+mn-lt"/>
              </a:rPr>
              <a:t>Županijsko partnersko vijeće – sastavljeno od predstavnika javnog, civilnog I privatnog sektora.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3609-CF69-40ED-A8E6-385F741633C0}" type="slidenum">
              <a:rPr lang="hr-HR" smtClean="0"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7939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3609-CF69-40ED-A8E6-385F741633C0}" type="slidenum">
              <a:rPr lang="hr-HR" smtClean="0"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8725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3609-CF69-40ED-A8E6-385F741633C0}" type="slidenum">
              <a:rPr lang="hr-HR" smtClean="0"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14563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3609-CF69-40ED-A8E6-385F741633C0}" type="slidenum">
              <a:rPr lang="hr-HR" smtClean="0"/>
              <a:t>16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5113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Public</a:t>
            </a:r>
            <a:r>
              <a:rPr lang="hr-HR" baseline="0" dirty="0"/>
              <a:t> </a:t>
            </a:r>
            <a:r>
              <a:rPr lang="hr-HR" baseline="0" dirty="0" err="1"/>
              <a:t>institution</a:t>
            </a:r>
            <a:r>
              <a:rPr lang="hr-HR" baseline="0" dirty="0"/>
              <a:t> </a:t>
            </a:r>
            <a:r>
              <a:rPr lang="hr-HR" baseline="0" dirty="0" err="1"/>
              <a:t>govered</a:t>
            </a:r>
            <a:r>
              <a:rPr lang="hr-HR" baseline="0" dirty="0"/>
              <a:t> </a:t>
            </a:r>
            <a:r>
              <a:rPr lang="hr-HR" baseline="0" dirty="0" err="1"/>
              <a:t>by</a:t>
            </a:r>
            <a:r>
              <a:rPr lang="hr-HR" baseline="0" dirty="0"/>
              <a:t> </a:t>
            </a:r>
            <a:r>
              <a:rPr lang="hr-HR" baseline="0" dirty="0" err="1"/>
              <a:t>the</a:t>
            </a:r>
            <a:r>
              <a:rPr lang="hr-HR" baseline="0" dirty="0"/>
              <a:t> </a:t>
            </a:r>
            <a:r>
              <a:rPr lang="hr-HR" baseline="0" dirty="0" err="1"/>
              <a:t>law</a:t>
            </a:r>
            <a:r>
              <a:rPr lang="hr-HR" baseline="0" dirty="0"/>
              <a:t> on </a:t>
            </a:r>
            <a:r>
              <a:rPr lang="hr-HR" baseline="0" dirty="0" err="1"/>
              <a:t>regional</a:t>
            </a:r>
            <a:r>
              <a:rPr lang="hr-HR" baseline="0" dirty="0"/>
              <a:t> development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3609-CF69-40ED-A8E6-385F741633C0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163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latin typeface="+mn-lt"/>
              </a:rPr>
              <a:t>Županijsko partnersko vijeće – sastavljeno od predstavnika javnog, civilnog I privatnog sektora.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3609-CF69-40ED-A8E6-385F741633C0}" type="slidenum">
              <a:rPr lang="hr-HR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8460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3609-CF69-40ED-A8E6-385F741633C0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8725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3609-CF69-40ED-A8E6-385F741633C0}" type="slidenum">
              <a:rPr lang="hr-HR" smtClean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7614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Iz Specifični cilj Nacionalne razvojne strategije _ prioritet javne politike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13609-CF69-40ED-A8E6-385F74163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284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13609-CF69-40ED-A8E6-385F74163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325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Public</a:t>
            </a:r>
            <a:r>
              <a:rPr lang="hr-HR" baseline="0" dirty="0"/>
              <a:t> </a:t>
            </a:r>
            <a:r>
              <a:rPr lang="hr-HR" baseline="0" dirty="0" err="1"/>
              <a:t>institution</a:t>
            </a:r>
            <a:r>
              <a:rPr lang="hr-HR" baseline="0" dirty="0"/>
              <a:t> </a:t>
            </a:r>
            <a:r>
              <a:rPr lang="hr-HR" baseline="0" dirty="0" err="1"/>
              <a:t>govered</a:t>
            </a:r>
            <a:r>
              <a:rPr lang="hr-HR" baseline="0" dirty="0"/>
              <a:t> </a:t>
            </a:r>
            <a:r>
              <a:rPr lang="hr-HR" baseline="0" dirty="0" err="1"/>
              <a:t>by</a:t>
            </a:r>
            <a:r>
              <a:rPr lang="hr-HR" baseline="0" dirty="0"/>
              <a:t> </a:t>
            </a:r>
            <a:r>
              <a:rPr lang="hr-HR" baseline="0" dirty="0" err="1"/>
              <a:t>the</a:t>
            </a:r>
            <a:r>
              <a:rPr lang="hr-HR" baseline="0" dirty="0"/>
              <a:t> </a:t>
            </a:r>
            <a:r>
              <a:rPr lang="hr-HR" baseline="0" dirty="0" err="1"/>
              <a:t>law</a:t>
            </a:r>
            <a:r>
              <a:rPr lang="hr-HR" baseline="0" dirty="0"/>
              <a:t> on </a:t>
            </a:r>
            <a:r>
              <a:rPr lang="hr-HR" baseline="0" dirty="0" err="1"/>
              <a:t>regional</a:t>
            </a:r>
            <a:r>
              <a:rPr lang="hr-HR" baseline="0" dirty="0"/>
              <a:t> development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3609-CF69-40ED-A8E6-385F741633C0}" type="slidenum">
              <a:rPr lang="hr-HR" smtClean="0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0372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Public</a:t>
            </a:r>
            <a:r>
              <a:rPr lang="hr-HR" baseline="0" dirty="0"/>
              <a:t> </a:t>
            </a:r>
            <a:r>
              <a:rPr lang="hr-HR" baseline="0" dirty="0" err="1"/>
              <a:t>institution</a:t>
            </a:r>
            <a:r>
              <a:rPr lang="hr-HR" baseline="0" dirty="0"/>
              <a:t> </a:t>
            </a:r>
            <a:r>
              <a:rPr lang="hr-HR" baseline="0" dirty="0" err="1"/>
              <a:t>govered</a:t>
            </a:r>
            <a:r>
              <a:rPr lang="hr-HR" baseline="0" dirty="0"/>
              <a:t> </a:t>
            </a:r>
            <a:r>
              <a:rPr lang="hr-HR" baseline="0" dirty="0" err="1"/>
              <a:t>by</a:t>
            </a:r>
            <a:r>
              <a:rPr lang="hr-HR" baseline="0" dirty="0"/>
              <a:t> </a:t>
            </a:r>
            <a:r>
              <a:rPr lang="hr-HR" baseline="0" dirty="0" err="1"/>
              <a:t>the</a:t>
            </a:r>
            <a:r>
              <a:rPr lang="hr-HR" baseline="0" dirty="0"/>
              <a:t> </a:t>
            </a:r>
            <a:r>
              <a:rPr lang="hr-HR" baseline="0" dirty="0" err="1"/>
              <a:t>law</a:t>
            </a:r>
            <a:r>
              <a:rPr lang="hr-HR" baseline="0" dirty="0"/>
              <a:t> on </a:t>
            </a:r>
            <a:r>
              <a:rPr lang="hr-HR" baseline="0" dirty="0" err="1"/>
              <a:t>regional</a:t>
            </a:r>
            <a:r>
              <a:rPr lang="hr-HR" baseline="0" dirty="0"/>
              <a:t> development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3609-CF69-40ED-A8E6-385F741633C0}" type="slidenum">
              <a:rPr lang="hr-HR" smtClean="0"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880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2D11-4E63-410B-9741-6B7BF3BFA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6855A-1446-41F7-80AF-44CD675A8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D1AEB-855B-4B29-8BB5-E160E9796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78ED-21A9-4883-94C7-457DBF96CC20}" type="datetime1">
              <a:rPr lang="hr-HR" smtClean="0"/>
              <a:t>21.3.2022.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2970C-6410-431D-B860-57B909159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500EA-2A82-465D-9AB2-DE83F601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83B0-5A6E-415D-A29B-CBB21C0775F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6385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FF45B-E182-46FA-92F2-18CDFF8A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7A31F8-78CC-4BCA-A387-5AFBAB1E9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FFDA-50D3-4B88-80C0-FE542E76C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5C63-26D1-47BD-8AEE-63C2395BE48C}" type="datetime1">
              <a:rPr lang="hr-HR" smtClean="0"/>
              <a:t>21.3.2022.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26191-915A-435B-BE16-96161E28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F9B22-0587-4FBD-B970-8938E170A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83B0-5A6E-415D-A29B-CBB21C0775F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315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5F189-6519-4253-833D-0901B31A4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FF92A-40E6-43EE-A277-3D927AB7D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0F315-54A8-447B-9580-85C13190F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1BE2-E300-4A1F-9263-7EC5C7F632CF}" type="datetime1">
              <a:rPr lang="hr-HR" smtClean="0"/>
              <a:t>21.3.2022.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DE027-9FB8-4715-B026-39D1DA2A4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F8027-B689-4ECC-9726-F17BC4A76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83B0-5A6E-415D-A29B-CBB21C0775F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521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616CC-6E77-47F5-AD01-46D972100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E8262-C51C-46E5-A463-E0D3EE4AC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EA001-022F-468F-A8B4-87B2BB3B9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DD39-EDCF-4D83-AE57-A6CBE72C5973}" type="datetime1">
              <a:rPr lang="hr-HR" smtClean="0"/>
              <a:t>21.3.2022.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0FC0F-8D3D-46F8-A4DF-D81B79A4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9DFC6-061B-4757-8D7B-432BFB9C0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83B0-5A6E-415D-A29B-CBB21C0775F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682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763D0-2234-4A6E-ACED-999FA307E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B4AB7-AC85-4334-AEF0-ABE7BED3D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690AC-5AB1-47DB-A239-8AE0574DD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78D4-42DE-4FEF-8A1C-39F550923CF6}" type="datetime1">
              <a:rPr lang="hr-HR" smtClean="0"/>
              <a:t>21.3.2022.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8B17C-9DEB-45D3-9899-E55D87CF2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14575-F723-4A55-9186-5D23C441C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83B0-5A6E-415D-A29B-CBB21C0775F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678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6095C-D4FA-4A5E-BBB6-03C74B030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9E479-B88A-4D30-9949-B3A402D62A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83385-D776-4447-AE43-9C20D040F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AC58E-B4E3-49DF-8D06-11906EDFF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A3C-DC5D-419A-973B-DAFFDC0B7BE9}" type="datetime1">
              <a:rPr lang="hr-HR" smtClean="0"/>
              <a:t>21.3.2022.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1F706-3E57-4742-8BD8-397E22893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D48C8-0F2E-439F-9325-5B2475421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83B0-5A6E-415D-A29B-CBB21C0775F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3381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D428C-3F4B-4BDC-8D10-DE89F46EE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BF2BA-9105-4B1A-B0CB-2C77377F0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0ABA6-ED12-491E-BC24-D96C82C5D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CD1A51-5AE4-4407-AF9C-8F65AE0AA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C81B8F-F8CA-42F1-A35D-96811AF1F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A8D858-E110-4832-891D-B8A956F02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0185-522E-4F31-B4B3-4967CDB36D8C}" type="datetime1">
              <a:rPr lang="hr-HR" smtClean="0"/>
              <a:t>21.3.2022.</a:t>
            </a:fld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404615-BB26-426B-9925-44CE40D05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DEE9D2-1C65-4A85-B3AB-CD74C253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83B0-5A6E-415D-A29B-CBB21C0775F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547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1F9E-5F6A-4DF4-A391-60C1CA420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3A475-19D7-4FE1-B0D6-4F6292C0E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2A3E-3D56-4C14-A47A-6B3FFFD196D5}" type="datetime1">
              <a:rPr lang="hr-HR" smtClean="0"/>
              <a:t>21.3.2022.</a:t>
            </a:fld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7EBD6C-FA72-493D-B011-C62F41605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DA22D2-583A-4C9A-9AB0-138C9196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83B0-5A6E-415D-A29B-CBB21C0775F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781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7B966-EB27-4AE2-A0D4-0FE5CDDB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690B-7004-4309-BCBD-05A84B3412EF}" type="datetime1">
              <a:rPr lang="hr-HR" smtClean="0"/>
              <a:t>21.3.2022.</a:t>
            </a:fld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51313C-E46E-4B5C-9186-AD5966F6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66772-CAB8-46A3-A250-B7AB47FEC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83B0-5A6E-415D-A29B-CBB21C0775F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4689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642A7-4B39-47BF-9C10-61D07882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554BE-03B0-4210-BE45-E6E1DAD6B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0086E-63F8-4721-AF53-C648DB0B1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60570-3542-4986-A774-51E70F720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F510-3474-449F-A351-C7649FB1288C}" type="datetime1">
              <a:rPr lang="hr-HR" smtClean="0"/>
              <a:t>21.3.2022.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30900-BBE4-47AA-9C2D-7C6DB49F6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C2CFF-04FA-4AED-9E5F-355A9EDB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83B0-5A6E-415D-A29B-CBB21C0775F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5864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EE007-4A0F-4A0B-ADE6-A8F8B7D02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D1F9C5-0161-45B1-922A-51D8C7866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1A398-FD08-4407-9CFF-94E778D08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A57C1-25A2-40A0-B2B6-5967C24E4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444E-ECBF-43D0-BC54-8B52D97B3B03}" type="datetime1">
              <a:rPr lang="hr-HR" smtClean="0"/>
              <a:t>21.3.2022.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197A3-1476-4577-B1A7-5F53A0CDB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8E3F2-B3DB-4A0B-99F5-1E530F9C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83B0-5A6E-415D-A29B-CBB21C0775F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089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907D89-5588-427D-A4EB-7418A409A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0FB0D-A881-4BE2-AB0E-7E2E2EF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69A1B-3DC3-4397-9A7E-1EE06F6D71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F8BE4-4407-4198-AE7C-B05D72CE024D}" type="datetime1">
              <a:rPr lang="hr-HR" smtClean="0"/>
              <a:t>21.3.2022.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FB0C6-A25E-4C0F-BC1B-FBAA8FB97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255EC-22A4-4139-A02D-564D6DF78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683B0-5A6E-415D-A29B-CBB21C0775F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889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1.png"/><Relationship Id="rId7" Type="http://schemas.openxmlformats.org/officeDocument/2006/relationships/diagramData" Target="../diagrams/data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6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6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.png"/><Relationship Id="rId7" Type="http://schemas.openxmlformats.org/officeDocument/2006/relationships/diagramData" Target="../diagrams/data2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2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3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1.png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4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21" Type="http://schemas.openxmlformats.org/officeDocument/2006/relationships/customXml" Target="../ink/ink8.xml"/><Relationship Id="rId34" Type="http://schemas.openxmlformats.org/officeDocument/2006/relationships/image" Target="../media/image25.png"/><Relationship Id="rId7" Type="http://schemas.openxmlformats.org/officeDocument/2006/relationships/customXml" Target="../ink/ink1.xml"/><Relationship Id="rId12" Type="http://schemas.openxmlformats.org/officeDocument/2006/relationships/image" Target="../media/image14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38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29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3.xml"/><Relationship Id="rId24" Type="http://schemas.openxmlformats.org/officeDocument/2006/relationships/image" Target="../media/image20.png"/><Relationship Id="rId32" Type="http://schemas.openxmlformats.org/officeDocument/2006/relationships/image" Target="../media/image24.png"/><Relationship Id="rId37" Type="http://schemas.openxmlformats.org/officeDocument/2006/relationships/customXml" Target="../ink/ink16.xml"/><Relationship Id="rId5" Type="http://schemas.openxmlformats.org/officeDocument/2006/relationships/image" Target="../media/image4.pn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22.png"/><Relationship Id="rId36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customXml" Target="../ink/ink7.xml"/><Relationship Id="rId31" Type="http://schemas.openxmlformats.org/officeDocument/2006/relationships/customXml" Target="../ink/ink13.xml"/><Relationship Id="rId4" Type="http://schemas.openxmlformats.org/officeDocument/2006/relationships/image" Target="../media/image3.png"/><Relationship Id="rId9" Type="http://schemas.openxmlformats.org/officeDocument/2006/relationships/customXml" Target="../ink/ink2.xml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customXml" Target="../ink/ink11.xml"/><Relationship Id="rId30" Type="http://schemas.openxmlformats.org/officeDocument/2006/relationships/image" Target="../media/image23.png"/><Relationship Id="rId35" Type="http://schemas.openxmlformats.org/officeDocument/2006/relationships/customXml" Target="../ink/ink15.xml"/><Relationship Id="rId8" Type="http://schemas.openxmlformats.org/officeDocument/2006/relationships/image" Target="../media/image12.png"/><Relationship Id="rId3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1.png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5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68C74F1-313E-4B50-B381-C1696AC5B243}"/>
              </a:ext>
            </a:extLst>
          </p:cNvPr>
          <p:cNvGrpSpPr/>
          <p:nvPr/>
        </p:nvGrpSpPr>
        <p:grpSpPr>
          <a:xfrm>
            <a:off x="89209" y="1417890"/>
            <a:ext cx="7460892" cy="5539013"/>
            <a:chOff x="5003027" y="122010"/>
            <a:chExt cx="8318797" cy="701797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088C2B2-FF1D-4147-886E-60850D152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5003027" y="122010"/>
              <a:ext cx="4462516" cy="661397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002B898-93DC-4B01-9950-A6EBB3408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8859306" y="256686"/>
              <a:ext cx="4462518" cy="6883299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633415" y="21120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>
              <a:latin typeface="Raleway" panose="020B0503030101060003" pitchFamily="34" charset="-18"/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B8E3FC7A-4F57-4332-84CA-6B7AD3CD6909}"/>
              </a:ext>
            </a:extLst>
          </p:cNvPr>
          <p:cNvSpPr txBox="1"/>
          <p:nvPr/>
        </p:nvSpPr>
        <p:spPr>
          <a:xfrm>
            <a:off x="-1656806" y="3368507"/>
            <a:ext cx="1059180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b="1" cap="all" dirty="0">
              <a:solidFill>
                <a:schemeClr val="bg1"/>
              </a:solidFill>
            </a:endParaRPr>
          </a:p>
          <a:p>
            <a:pPr marL="571500" indent="-571500" algn="ctr">
              <a:buAutoNum type="romanUcPeriod"/>
            </a:pPr>
            <a:r>
              <a:rPr lang="hr-BA" sz="2800" b="1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Sjednica tematskih radnih skupina</a:t>
            </a:r>
          </a:p>
          <a:p>
            <a:pPr algn="ctr"/>
            <a:r>
              <a:rPr lang="hr-BA" sz="2800" b="1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Plana razvoja </a:t>
            </a:r>
            <a:r>
              <a:rPr lang="hr-BA" sz="2800" b="1" cap="all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sdž</a:t>
            </a:r>
            <a:r>
              <a:rPr lang="hr-BA" sz="2800" b="1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2022- 2027</a:t>
            </a:r>
            <a:endParaRPr lang="hr-HR" sz="2800" b="1"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hr-HR" sz="5000" b="1" cap="all" dirty="0">
              <a:solidFill>
                <a:schemeClr val="bg1"/>
              </a:solidFill>
              <a:latin typeface="Raleway Black" panose="020B0A03030101060003" pitchFamily="34" charset="-18"/>
            </a:endParaRPr>
          </a:p>
          <a:p>
            <a:endParaRPr lang="hr-HR" sz="5000" b="1" cap="all" dirty="0">
              <a:solidFill>
                <a:schemeClr val="bg1"/>
              </a:solidFill>
              <a:latin typeface="Raleway Black" panose="020B0A03030101060003" pitchFamily="34" charset="-18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0EE4716-0AD3-4143-BE85-64DF2E29A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995" y="4265835"/>
            <a:ext cx="2121412" cy="899162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E4F00F6B-05BA-437C-AD6E-6EF1A1236929}"/>
              </a:ext>
            </a:extLst>
          </p:cNvPr>
          <p:cNvSpPr txBox="1"/>
          <p:nvPr/>
        </p:nvSpPr>
        <p:spPr>
          <a:xfrm>
            <a:off x="8723971" y="6107718"/>
            <a:ext cx="337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Split, 15. prosinca 2021.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62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DF7D8A9-2A1D-44A9-B26C-35778E6C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991" y="6457616"/>
            <a:ext cx="2743200" cy="365125"/>
          </a:xfrm>
        </p:spPr>
        <p:txBody>
          <a:bodyPr/>
          <a:lstStyle/>
          <a:p>
            <a:endParaRPr lang="hr-HR" sz="2000" dirty="0">
              <a:solidFill>
                <a:srgbClr val="C1C1C1"/>
              </a:solidFill>
              <a:latin typeface="Raleway Black" panose="020B0A03030101060003" pitchFamily="34" charset="-1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3415" y="21120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>
              <a:latin typeface="Raleway" panose="020B0503030101060003" pitchFamily="34" charset="-18"/>
            </a:endParaRPr>
          </a:p>
        </p:txBody>
      </p:sp>
      <p:graphicFrame>
        <p:nvGraphicFramePr>
          <p:cNvPr id="8" name="Tablica 7">
            <a:extLst>
              <a:ext uri="{FF2B5EF4-FFF2-40B4-BE49-F238E27FC236}">
                <a16:creationId xmlns:a16="http://schemas.microsoft.com/office/drawing/2014/main" id="{0753D902-CCAF-4A0D-B2B3-C74DEFBA4CAA}"/>
              </a:ext>
            </a:extLst>
          </p:cNvPr>
          <p:cNvGraphicFramePr>
            <a:graphicFrameLocks noGrp="1"/>
          </p:cNvGraphicFramePr>
          <p:nvPr/>
        </p:nvGraphicFramePr>
        <p:xfrm>
          <a:off x="1690556" y="500865"/>
          <a:ext cx="8357569" cy="5856270"/>
        </p:xfrm>
        <a:graphic>
          <a:graphicData uri="http://schemas.openxmlformats.org/drawingml/2006/table">
            <a:tbl>
              <a:tblPr firstRow="1" firstCol="1" bandRow="1"/>
              <a:tblGrid>
                <a:gridCol w="524042">
                  <a:extLst>
                    <a:ext uri="{9D8B030D-6E8A-4147-A177-3AD203B41FA5}">
                      <a16:colId xmlns:a16="http://schemas.microsoft.com/office/drawing/2014/main" val="2256101136"/>
                    </a:ext>
                  </a:extLst>
                </a:gridCol>
                <a:gridCol w="4212368">
                  <a:extLst>
                    <a:ext uri="{9D8B030D-6E8A-4147-A177-3AD203B41FA5}">
                      <a16:colId xmlns:a16="http://schemas.microsoft.com/office/drawing/2014/main" val="924120437"/>
                    </a:ext>
                  </a:extLst>
                </a:gridCol>
                <a:gridCol w="3621159">
                  <a:extLst>
                    <a:ext uri="{9D8B030D-6E8A-4147-A177-3AD203B41FA5}">
                      <a16:colId xmlns:a16="http://schemas.microsoft.com/office/drawing/2014/main" val="847862952"/>
                    </a:ext>
                  </a:extLst>
                </a:gridCol>
              </a:tblGrid>
              <a:tr h="7139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5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PRIORITET 2.  OBRAZOVANJE KAO TEMELJNI STUP RAZVOJA DRUŠTVA 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947291"/>
                  </a:ext>
                </a:extLst>
              </a:tr>
              <a:tr h="24771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NRS 2030 UPORIŠTE: STRATEŠKI CILJ 2. Obrazovani i zaposleni ljudi</a:t>
                      </a:r>
                      <a:endParaRPr lang="hr-HR" sz="1400" dirty="0"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94650"/>
                  </a:ext>
                </a:extLst>
              </a:tr>
              <a:tr h="101468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POSEBNI CILJ</a:t>
                      </a:r>
                      <a:endParaRPr lang="hr-HR" sz="105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vert="vert27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  <a:highlight>
                            <a:srgbClr val="C1C1C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2.1. Stvaranje uvjeta za razvoj tržišta rada i povećanje </a:t>
                      </a:r>
                      <a:r>
                        <a:rPr lang="hr-HR" sz="1400" dirty="0" err="1">
                          <a:effectLst/>
                          <a:highlight>
                            <a:srgbClr val="C1C1C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zapošljivosti</a:t>
                      </a:r>
                      <a:r>
                        <a:rPr lang="hr-HR" sz="1400" dirty="0">
                          <a:effectLst/>
                          <a:highlight>
                            <a:srgbClr val="C1C1C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  <a:highlight>
                            <a:srgbClr val="C1C1C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2.2. Stvaranje suvremenog obrazovnog sustava 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881023"/>
                  </a:ext>
                </a:extLst>
              </a:tr>
              <a:tr h="1293323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MJERE POSEBNOG CILJA</a:t>
                      </a:r>
                      <a:endParaRPr lang="hr-HR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vert="vert27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PC2.1.M1: Jačanje sustava, programa i mjera za unaprjeđenje lokalnog tržišta rada 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PC2.2.M1:Unapređenje kvalitete sustava odgoja i obrazovanja kroz implementaciju novih programa, izgradnju nove I obnovu postojeće infrastrukture 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450171"/>
                  </a:ext>
                </a:extLst>
              </a:tr>
              <a:tr h="114890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PC2.1.M2: Usklađivanje obrazovnih programa s potrebama društva i gospodarstva 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PC2.2.M2: Poticanje cjeloživotnog učenja usklađenog s potrebama društva i gospodarstva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118013"/>
                  </a:ext>
                </a:extLst>
              </a:tr>
              <a:tr h="143773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PC2.1.M3: Jačanje kompetencija i integracija teško </a:t>
                      </a:r>
                      <a:r>
                        <a:rPr lang="hr-HR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zapošljivih</a:t>
                      </a: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skupina u tržište rada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PC2.2.M3: Poticanje razvoja visokog školstva kroz snažnu podršku Sveučilištu u Splitu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486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590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DF7D8A9-2A1D-44A9-B26C-35778E6C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991" y="6457616"/>
            <a:ext cx="2743200" cy="365125"/>
          </a:xfrm>
        </p:spPr>
        <p:txBody>
          <a:bodyPr/>
          <a:lstStyle/>
          <a:p>
            <a:endParaRPr lang="hr-HR" sz="2000" dirty="0">
              <a:solidFill>
                <a:srgbClr val="C1C1C1"/>
              </a:solidFill>
              <a:latin typeface="Raleway Black" panose="020B0A03030101060003" pitchFamily="34" charset="-1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3415" y="21120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>
              <a:latin typeface="Raleway" panose="020B0503030101060003" pitchFamily="34" charset="-18"/>
            </a:endParaRPr>
          </a:p>
        </p:txBody>
      </p:sp>
      <p:graphicFrame>
        <p:nvGraphicFramePr>
          <p:cNvPr id="8" name="Tablica 7">
            <a:extLst>
              <a:ext uri="{FF2B5EF4-FFF2-40B4-BE49-F238E27FC236}">
                <a16:creationId xmlns:a16="http://schemas.microsoft.com/office/drawing/2014/main" id="{0753D902-CCAF-4A0D-B2B3-C74DEFBA4CAA}"/>
              </a:ext>
            </a:extLst>
          </p:cNvPr>
          <p:cNvGraphicFramePr>
            <a:graphicFrameLocks noGrp="1"/>
          </p:cNvGraphicFramePr>
          <p:nvPr/>
        </p:nvGraphicFramePr>
        <p:xfrm>
          <a:off x="313818" y="41097"/>
          <a:ext cx="11049398" cy="6816555"/>
        </p:xfrm>
        <a:graphic>
          <a:graphicData uri="http://schemas.openxmlformats.org/drawingml/2006/table">
            <a:tbl>
              <a:tblPr firstRow="1" firstCol="1" bandRow="1"/>
              <a:tblGrid>
                <a:gridCol w="364276">
                  <a:extLst>
                    <a:ext uri="{9D8B030D-6E8A-4147-A177-3AD203B41FA5}">
                      <a16:colId xmlns:a16="http://schemas.microsoft.com/office/drawing/2014/main" val="2256101136"/>
                    </a:ext>
                  </a:extLst>
                </a:gridCol>
                <a:gridCol w="2928135">
                  <a:extLst>
                    <a:ext uri="{9D8B030D-6E8A-4147-A177-3AD203B41FA5}">
                      <a16:colId xmlns:a16="http://schemas.microsoft.com/office/drawing/2014/main" val="924120437"/>
                    </a:ext>
                  </a:extLst>
                </a:gridCol>
                <a:gridCol w="2517169">
                  <a:extLst>
                    <a:ext uri="{9D8B030D-6E8A-4147-A177-3AD203B41FA5}">
                      <a16:colId xmlns:a16="http://schemas.microsoft.com/office/drawing/2014/main" val="847862952"/>
                    </a:ext>
                  </a:extLst>
                </a:gridCol>
                <a:gridCol w="1674687">
                  <a:extLst>
                    <a:ext uri="{9D8B030D-6E8A-4147-A177-3AD203B41FA5}">
                      <a16:colId xmlns:a16="http://schemas.microsoft.com/office/drawing/2014/main" val="2085818279"/>
                    </a:ext>
                  </a:extLst>
                </a:gridCol>
                <a:gridCol w="2013581">
                  <a:extLst>
                    <a:ext uri="{9D8B030D-6E8A-4147-A177-3AD203B41FA5}">
                      <a16:colId xmlns:a16="http://schemas.microsoft.com/office/drawing/2014/main" val="3310462599"/>
                    </a:ext>
                  </a:extLst>
                </a:gridCol>
                <a:gridCol w="1551550">
                  <a:extLst>
                    <a:ext uri="{9D8B030D-6E8A-4147-A177-3AD203B41FA5}">
                      <a16:colId xmlns:a16="http://schemas.microsoft.com/office/drawing/2014/main" val="1889411626"/>
                    </a:ext>
                  </a:extLst>
                </a:gridCol>
              </a:tblGrid>
              <a:tr h="51370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5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PRIORITET 3. ZELENA I RESURSNO UČINKOVITA ŽUPANIJA ODRŽIVE INFRASTRUKTURE 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947291"/>
                  </a:ext>
                </a:extLst>
              </a:tr>
              <a:tr h="20749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NRS 2030 UPORIŠTE: STRATEŠKI CILJ 8. Ekološka i energetska tranzicija za klimatsku neutralnost te STRATEŠKI CILJ 10. Održiva mobilnost</a:t>
                      </a:r>
                      <a:endParaRPr lang="hr-HR" sz="1200" dirty="0"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94650"/>
                  </a:ext>
                </a:extLst>
              </a:tr>
              <a:tr h="84991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POSEBNI CILJ</a:t>
                      </a:r>
                      <a:endParaRPr lang="hr-HR" sz="105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vert="vert27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effectLst/>
                          <a:highlight>
                            <a:srgbClr val="C1C1C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3.1.  Zaštita okoliša i prirode te stvaranje otpornosti na klimatske promjene i prirodne katastrofe 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effectLst/>
                          <a:highlight>
                            <a:srgbClr val="C1C1C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3.2. Održivi razvoj infrastrukturnih sustava 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effectLst/>
                          <a:highlight>
                            <a:srgbClr val="C1C1C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3.3. Energetska tranzicija županije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effectLst/>
                          <a:highlight>
                            <a:srgbClr val="C1C1C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3.4. Održiva mobilnost 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effectLst/>
                          <a:highlight>
                            <a:srgbClr val="C1C1C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3.5. Razvoj općeg prometnog sustava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881023"/>
                  </a:ext>
                </a:extLst>
              </a:tr>
              <a:tr h="1083298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MJERE POSEBNOG CILJA</a:t>
                      </a:r>
                      <a:endParaRPr lang="hr-HR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vert="vert27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PC3.1.M1: Vrednovanje, zaštita, očuvanje i održivo korištenje prirodnih resursa 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PC3.2.M1: Podizanje kvalitete i održivosti komunalnog sustava 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PC3.3.M1 Povećanje energetske učinkovitosti i korištenja obnovljivih izvora energije u sektoru industrije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PC3.4.M1. Unaprjeđenje sustava javnoga prijevoza i poboljšanje prometne povezanosti svih dijelova Županije 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PC3.5.M1: Razvoj zračnog prometa kroz razvoj Zračne luke Split i mreže </a:t>
                      </a:r>
                      <a:r>
                        <a:rPr lang="hr-HR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helidroma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450171"/>
                  </a:ext>
                </a:extLst>
              </a:tr>
              <a:tr h="96233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PC3.1.M2: Promicanje prilagodbe na klimatske promjene, sprečavanje rizika, otpornosti na katastrofe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PCC3.2.M2: Podizanje kvalitete, održivosti i učinkovitosti energetskog sustava 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PC3.3.M2 Povećanje energetske učinkovitosti i korištenja obnovljivih izvora energije za sektor prometa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PC3.4.M2: Stvaranje preduvjeta za razvoj </a:t>
                      </a:r>
                      <a:r>
                        <a:rPr lang="hr-HR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multimodalnog</a:t>
                      </a: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prijevoza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PC3.5.M2: Razvoj željezničkog prometa i infrastrukture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118013"/>
                  </a:ext>
                </a:extLst>
              </a:tr>
              <a:tr h="120426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PC3.1.M3: Unaprjeđenje sustava cjelovitog i održivog gospodarenja otpadom 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PC3.2.M3: Razvoj kvalitetnih i ravnomjerno dostupnih komunikacijskih sustava 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3.3.M3 Povećanje energetske učinkovitosti i korištenja obnovljivih izvora energije za sektor opće potrošnje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PC3.4.M3: Poboljšanje kvalitete kolnog, pješačkog i prometa u mirovanju te cestovne mreže i unaprjeđenje sustava za upravljanje i nadzor prometom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PC3.5.M3: Razvoj pomorske infrastrukture i usluga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486035"/>
                  </a:ext>
                </a:extLst>
              </a:tr>
              <a:tr h="96233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699" marR="30699" marT="0" marB="0" anchor="ctr"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PC3.2.M4: Razvoj i unaprjeđenje sustava odvodnje i pročišćavanja otpadnih voda sukladno razvoju Županije 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PC3.3.M4 Povećanje energetske učinkovitosti i korištenja obnovljivih izvora energije javne infrastrukture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PC3.4.M4: Promoviranje i razvoj biciklističkog prometa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hr-HR" dirty="0"/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335206"/>
                  </a:ext>
                </a:extLst>
              </a:tr>
              <a:tr h="35752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699" marR="30699" marT="0" marB="0" anchor="ctr"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PC3.2.M5 Razvoj i povećanje učinkovitosti vodoopskrbnog sustava Županije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PC3.3.M5: Razvoj i implementacija tehnologija Plave energije u Splitsko-dalmatinskoj županiji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78162053"/>
                  </a:ext>
                </a:extLst>
              </a:tr>
              <a:tr h="59944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PC1.2M6: Promicanje važnosti i uloge društvenog poduzetništva u održivom gospodarstvu</a:t>
                      </a:r>
                    </a:p>
                  </a:txBody>
                  <a:tcPr marL="30699" marR="30699" marT="0" marB="0" anchor="ctr"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PC3.3.M6: Razvoj otočnog područja kao energetski neovisnog – energetska tranzicija otoka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350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326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DF7D8A9-2A1D-44A9-B26C-35778E6C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991" y="6457616"/>
            <a:ext cx="2743200" cy="365125"/>
          </a:xfrm>
        </p:spPr>
        <p:txBody>
          <a:bodyPr/>
          <a:lstStyle/>
          <a:p>
            <a:endParaRPr lang="hr-HR" sz="2000" dirty="0">
              <a:solidFill>
                <a:srgbClr val="C1C1C1"/>
              </a:solidFill>
              <a:latin typeface="Raleway Black" panose="020B0A03030101060003" pitchFamily="34" charset="-1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3415" y="21120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>
              <a:latin typeface="Raleway" panose="020B0503030101060003" pitchFamily="34" charset="-18"/>
            </a:endParaRPr>
          </a:p>
        </p:txBody>
      </p:sp>
      <p:graphicFrame>
        <p:nvGraphicFramePr>
          <p:cNvPr id="8" name="Tablica 7">
            <a:extLst>
              <a:ext uri="{FF2B5EF4-FFF2-40B4-BE49-F238E27FC236}">
                <a16:creationId xmlns:a16="http://schemas.microsoft.com/office/drawing/2014/main" id="{0753D902-CCAF-4A0D-B2B3-C74DEFBA4CAA}"/>
              </a:ext>
            </a:extLst>
          </p:cNvPr>
          <p:cNvGraphicFramePr>
            <a:graphicFrameLocks noGrp="1"/>
          </p:cNvGraphicFramePr>
          <p:nvPr/>
        </p:nvGraphicFramePr>
        <p:xfrm>
          <a:off x="2348100" y="98835"/>
          <a:ext cx="6806174" cy="6683214"/>
        </p:xfrm>
        <a:graphic>
          <a:graphicData uri="http://schemas.openxmlformats.org/drawingml/2006/table">
            <a:tbl>
              <a:tblPr firstRow="1" firstCol="1" bandRow="1"/>
              <a:tblGrid>
                <a:gridCol w="426765">
                  <a:extLst>
                    <a:ext uri="{9D8B030D-6E8A-4147-A177-3AD203B41FA5}">
                      <a16:colId xmlns:a16="http://schemas.microsoft.com/office/drawing/2014/main" val="2256101136"/>
                    </a:ext>
                  </a:extLst>
                </a:gridCol>
                <a:gridCol w="3430437">
                  <a:extLst>
                    <a:ext uri="{9D8B030D-6E8A-4147-A177-3AD203B41FA5}">
                      <a16:colId xmlns:a16="http://schemas.microsoft.com/office/drawing/2014/main" val="924120437"/>
                    </a:ext>
                  </a:extLst>
                </a:gridCol>
                <a:gridCol w="2948972">
                  <a:extLst>
                    <a:ext uri="{9D8B030D-6E8A-4147-A177-3AD203B41FA5}">
                      <a16:colId xmlns:a16="http://schemas.microsoft.com/office/drawing/2014/main" val="847862952"/>
                    </a:ext>
                  </a:extLst>
                </a:gridCol>
              </a:tblGrid>
              <a:tr h="59759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5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PRIORITET 4. ZDRAV, AKTIVAN I KVALITETAN ŽIVOT STANOVNIKA SPLITSKO-DALMATINSKE ŽUPANIJE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947291"/>
                  </a:ext>
                </a:extLst>
              </a:tr>
              <a:tr h="35865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NRS UPORIŠTE STRATEŠKI CILJ 5. Zdrav, aktivan i kvalitetan život te STRATEŠKI CILJ 6. Demografska revitalizacija i bolji položaj obitelji</a:t>
                      </a:r>
                      <a:endParaRPr lang="hr-HR" sz="1200" dirty="0"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94650"/>
                  </a:ext>
                </a:extLst>
              </a:tr>
              <a:tr h="79634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POSEBNI CILJ</a:t>
                      </a:r>
                      <a:endParaRPr lang="hr-HR" sz="105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vert="vert27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effectLst/>
                          <a:highlight>
                            <a:srgbClr val="C1C1C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4.1. Povećana i uravnotežena kvaliteta života stanovništva Splitsko-dalmatinske županije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effectLst/>
                          <a:highlight>
                            <a:srgbClr val="C1C1C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4.2. Dobro upravljanje 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881023"/>
                  </a:ext>
                </a:extLst>
              </a:tr>
              <a:tr h="1015024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MJERE POSEBNOG CILJA</a:t>
                      </a:r>
                      <a:endParaRPr lang="hr-HR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vert="vert27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PC4.1.M1: Poboljšan i teritorijalno uravnotežen sustav zdravstva na području Splitsko – dalmatinske županije I stvaranje uvjeta za pružanje visoko kvalitetnih zdravstvenih usluga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PC4.2.M1: Jačanje ljudskih potencijala u javnom sektoru 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450171"/>
                  </a:ext>
                </a:extLst>
              </a:tr>
              <a:tr h="90168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PC4.1.M2: Poboljšan i teritorijalno uravnotežen sustav socijalne skrbi na području Splitsko – dalmatinske županije s naglaskom na podršku programima </a:t>
                      </a:r>
                      <a:r>
                        <a:rPr lang="hr-HR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deinstitucionalizacije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PC4.2.M2: Poticanje partnerstva i potpore održivom razvoju organizacija civilnog društva (OCD) 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118013"/>
                  </a:ext>
                </a:extLst>
              </a:tr>
              <a:tr h="112836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PC4.1.M3: Poboljšanje kvalitete i dostupnosti društvenih i kulturnih sadržaja I povezane infrastrukture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PC4.2.M3: Unaprjeđenje </a:t>
                      </a:r>
                      <a:r>
                        <a:rPr lang="hr-HR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unutaržupanijske</a:t>
                      </a: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međužupanijske, prekogranične i međunarodne suradnje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486035"/>
                  </a:ext>
                </a:extLst>
              </a:tr>
              <a:tr h="92457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PC4.1.M4: Stvaranje uvjeta za razvoj i promicanje kulture sporta, rekreacije te aktivnog i zdravog života </a:t>
                      </a:r>
                    </a:p>
                  </a:txBody>
                  <a:tcPr marL="30699" marR="30699" marT="0" marB="0" anchor="ctr"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PC4.2.M4: Unaprjeđenje sustava strateškog planiranja i upravljanja prostorom 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335206"/>
                  </a:ext>
                </a:extLst>
              </a:tr>
              <a:tr h="89665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PC4.1.M5: Poticanje demografske obnove 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PC4.2.M5: Unaprjeđenje kapaciteta za integrirano upravljanje obalnim područjem 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162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403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68C74F1-313E-4B50-B381-C1696AC5B243}"/>
              </a:ext>
            </a:extLst>
          </p:cNvPr>
          <p:cNvGrpSpPr/>
          <p:nvPr/>
        </p:nvGrpSpPr>
        <p:grpSpPr>
          <a:xfrm>
            <a:off x="59267" y="1453468"/>
            <a:ext cx="7460892" cy="5539013"/>
            <a:chOff x="5003027" y="122010"/>
            <a:chExt cx="8318797" cy="701797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088C2B2-FF1D-4147-886E-60850D152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5003027" y="122010"/>
              <a:ext cx="4462516" cy="661397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002B898-93DC-4B01-9950-A6EBB3408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8859306" y="256686"/>
              <a:ext cx="4462518" cy="68832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687947C-4C25-49FB-9E36-078E579FC141}"/>
              </a:ext>
            </a:extLst>
          </p:cNvPr>
          <p:cNvSpPr/>
          <p:nvPr/>
        </p:nvSpPr>
        <p:spPr>
          <a:xfrm>
            <a:off x="0" y="6427694"/>
            <a:ext cx="12192000" cy="43030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85AE1D-BBC2-441F-BD1D-94D771C3AF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1058"/>
          <a:stretch/>
        </p:blipFill>
        <p:spPr>
          <a:xfrm>
            <a:off x="0" y="-3606"/>
            <a:ext cx="12208170" cy="102353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DF7D8A9-2A1D-44A9-B26C-35778E6C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991" y="6457616"/>
            <a:ext cx="2743200" cy="365125"/>
          </a:xfrm>
        </p:spPr>
        <p:txBody>
          <a:bodyPr/>
          <a:lstStyle/>
          <a:p>
            <a:endParaRPr lang="hr-HR" sz="2000" dirty="0">
              <a:solidFill>
                <a:srgbClr val="C1C1C1"/>
              </a:solidFill>
              <a:latin typeface="Raleway Black" panose="020B0A03030101060003" pitchFamily="34" charset="-1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233F71-2956-44F1-9C9A-0D0382E6B3B7}"/>
              </a:ext>
            </a:extLst>
          </p:cNvPr>
          <p:cNvSpPr/>
          <p:nvPr/>
        </p:nvSpPr>
        <p:spPr>
          <a:xfrm>
            <a:off x="424510" y="173776"/>
            <a:ext cx="11244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>
                <a:solidFill>
                  <a:schemeClr val="bg1"/>
                </a:solidFill>
                <a:ea typeface="+mj-ea"/>
                <a:cs typeface="+mj-cs"/>
              </a:rPr>
              <a:t>HORIZONTALNE TEME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21AF92-E232-4853-BBE3-05B07EF23663}"/>
              </a:ext>
            </a:extLst>
          </p:cNvPr>
          <p:cNvGrpSpPr/>
          <p:nvPr/>
        </p:nvGrpSpPr>
        <p:grpSpPr>
          <a:xfrm>
            <a:off x="163395" y="6444000"/>
            <a:ext cx="5847368" cy="425522"/>
            <a:chOff x="163395" y="6444000"/>
            <a:chExt cx="5847368" cy="42552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B298BB5-E65B-4BDB-948F-5D2EEF07AEFF}"/>
                </a:ext>
              </a:extLst>
            </p:cNvPr>
            <p:cNvGrpSpPr/>
            <p:nvPr/>
          </p:nvGrpSpPr>
          <p:grpSpPr>
            <a:xfrm>
              <a:off x="468000" y="6444000"/>
              <a:ext cx="5542763" cy="425522"/>
              <a:chOff x="228601" y="6457616"/>
              <a:chExt cx="5542763" cy="42552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DEDC23F-0C6C-4BAA-9CF3-1A66AAA97C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0426" r="87157" b="83843"/>
              <a:stretch/>
            </p:blipFill>
            <p:spPr>
              <a:xfrm>
                <a:off x="228601" y="6457616"/>
                <a:ext cx="1133474" cy="316177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89B2AA-4726-4977-BD4C-A5ABAFADD211}"/>
                  </a:ext>
                </a:extLst>
              </p:cNvPr>
              <p:cNvSpPr txBox="1"/>
              <p:nvPr/>
            </p:nvSpPr>
            <p:spPr>
              <a:xfrm flipH="1">
                <a:off x="250368" y="6660000"/>
                <a:ext cx="5520996" cy="223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850">
                    <a:solidFill>
                      <a:schemeClr val="bg1"/>
                    </a:solidFill>
                    <a:latin typeface="Raleway" panose="020B0503030101060003" pitchFamily="34" charset="-18"/>
                  </a:rPr>
                  <a:t>JAVNA USTANOVA ZA KOORDINACIJU I RAZVOJ SPLITSKO DALMATINSKE ŽUPANIJE</a:t>
                </a:r>
              </a:p>
            </p:txBody>
          </p:sp>
        </p:grpSp>
        <p:pic>
          <p:nvPicPr>
            <p:cNvPr id="25" name="Picture 2" descr="Slikovni rezultat za splitsko dalmatinska Å¾upanija logo">
              <a:extLst>
                <a:ext uri="{FF2B5EF4-FFF2-40B4-BE49-F238E27FC236}">
                  <a16:creationId xmlns:a16="http://schemas.microsoft.com/office/drawing/2014/main" id="{A75A358D-90F7-44A9-8305-E28216CEB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95" y="6483823"/>
              <a:ext cx="294187" cy="35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58582" y="210807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>
              <a:latin typeface="Raleway" panose="020B0503030101060003" pitchFamily="34" charset="-1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6338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F9E98FE-3043-412C-BEBB-855676102A5E}"/>
              </a:ext>
            </a:extLst>
          </p:cNvPr>
          <p:cNvSpPr txBox="1">
            <a:spLocks/>
          </p:cNvSpPr>
          <p:nvPr/>
        </p:nvSpPr>
        <p:spPr>
          <a:xfrm>
            <a:off x="310488" y="1610156"/>
            <a:ext cx="6748943" cy="3835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hr-HR" altLang="sr-Latn-RS" dirty="0">
                <a:solidFill>
                  <a:srgbClr val="0070C0"/>
                </a:solidFill>
              </a:rPr>
              <a:t> 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89D905E-5BCD-4DEB-8661-FA4CA13ADC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2285" y="4380341"/>
            <a:ext cx="2121592" cy="896190"/>
          </a:xfrm>
          <a:prstGeom prst="rect">
            <a:avLst/>
          </a:prstGeom>
        </p:spPr>
      </p:pic>
      <p:sp>
        <p:nvSpPr>
          <p:cNvPr id="22" name="TekstniOkvir 21">
            <a:extLst>
              <a:ext uri="{FF2B5EF4-FFF2-40B4-BE49-F238E27FC236}">
                <a16:creationId xmlns:a16="http://schemas.microsoft.com/office/drawing/2014/main" id="{08C8BEC6-CCE9-4AF2-9A45-8866A4B2EF85}"/>
              </a:ext>
            </a:extLst>
          </p:cNvPr>
          <p:cNvSpPr txBox="1"/>
          <p:nvPr/>
        </p:nvSpPr>
        <p:spPr>
          <a:xfrm>
            <a:off x="658581" y="2389626"/>
            <a:ext cx="64310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1.	</a:t>
            </a:r>
            <a:r>
              <a:rPr lang="en-US" dirty="0" err="1"/>
              <a:t>Zelena</a:t>
            </a:r>
            <a:r>
              <a:rPr lang="en-US" dirty="0"/>
              <a:t> </a:t>
            </a:r>
            <a:r>
              <a:rPr lang="en-US" dirty="0" err="1"/>
              <a:t>tranzicija</a:t>
            </a:r>
            <a:endParaRPr lang="en-US" dirty="0"/>
          </a:p>
          <a:p>
            <a:r>
              <a:rPr lang="en-US" dirty="0"/>
              <a:t>2.	</a:t>
            </a:r>
            <a:r>
              <a:rPr lang="en-US" dirty="0" err="1"/>
              <a:t>Digitalna</a:t>
            </a:r>
            <a:r>
              <a:rPr lang="en-US" dirty="0"/>
              <a:t> </a:t>
            </a:r>
            <a:r>
              <a:rPr lang="en-US" dirty="0" err="1"/>
              <a:t>transformacija</a:t>
            </a:r>
            <a:endParaRPr lang="en-US" dirty="0"/>
          </a:p>
          <a:p>
            <a:r>
              <a:rPr lang="en-US" dirty="0"/>
              <a:t>3.	</a:t>
            </a:r>
            <a:r>
              <a:rPr lang="en-US" dirty="0" err="1"/>
              <a:t>Ravnomjeran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županije</a:t>
            </a:r>
            <a:endParaRPr lang="en-US" dirty="0"/>
          </a:p>
          <a:p>
            <a:endParaRPr lang="en-US" dirty="0"/>
          </a:p>
          <a:p>
            <a:r>
              <a:rPr lang="en-US" dirty="0">
                <a:highlight>
                  <a:srgbClr val="FF0000"/>
                </a:highlight>
              </a:rPr>
              <a:t>NRS 2030 UPORIŠTE:</a:t>
            </a:r>
          </a:p>
          <a:p>
            <a:r>
              <a:rPr lang="en-US" dirty="0"/>
              <a:t>STRATEŠKI CILJ 12.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potpomognutih</a:t>
            </a:r>
            <a:r>
              <a:rPr lang="en-US" dirty="0"/>
              <a:t> </a:t>
            </a:r>
            <a:r>
              <a:rPr lang="en-US" dirty="0" err="1"/>
              <a:t>područja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područja</a:t>
            </a:r>
            <a:r>
              <a:rPr lang="en-US" dirty="0"/>
              <a:t> s </a:t>
            </a:r>
            <a:r>
              <a:rPr lang="en-US" dirty="0" err="1"/>
              <a:t>razvojnim</a:t>
            </a:r>
            <a:r>
              <a:rPr lang="en-US" dirty="0"/>
              <a:t> </a:t>
            </a:r>
            <a:r>
              <a:rPr lang="en-US" dirty="0" err="1"/>
              <a:t>posebnostima</a:t>
            </a:r>
            <a:endParaRPr lang="en-US" dirty="0"/>
          </a:p>
          <a:p>
            <a:r>
              <a:rPr lang="en-US" dirty="0"/>
              <a:t>STRATEŠKI CILJ 13. </a:t>
            </a:r>
            <a:r>
              <a:rPr lang="en-US" dirty="0" err="1"/>
              <a:t>Jačanje</a:t>
            </a:r>
            <a:r>
              <a:rPr lang="en-US" dirty="0"/>
              <a:t> </a:t>
            </a:r>
            <a:r>
              <a:rPr lang="en-US" dirty="0" err="1"/>
              <a:t>regionalne</a:t>
            </a:r>
            <a:r>
              <a:rPr lang="en-US" dirty="0"/>
              <a:t> </a:t>
            </a:r>
            <a:r>
              <a:rPr lang="en-US" dirty="0" err="1"/>
              <a:t>konkurentnosti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05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68C74F1-313E-4B50-B381-C1696AC5B243}"/>
              </a:ext>
            </a:extLst>
          </p:cNvPr>
          <p:cNvGrpSpPr/>
          <p:nvPr/>
        </p:nvGrpSpPr>
        <p:grpSpPr>
          <a:xfrm>
            <a:off x="739258" y="1225920"/>
            <a:ext cx="7460892" cy="5539013"/>
            <a:chOff x="5003027" y="122010"/>
            <a:chExt cx="8318797" cy="701797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088C2B2-FF1D-4147-886E-60850D152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5003027" y="122010"/>
              <a:ext cx="4462516" cy="661397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002B898-93DC-4B01-9950-A6EBB3408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8859306" y="256686"/>
              <a:ext cx="4462518" cy="68832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687947C-4C25-49FB-9E36-078E579FC141}"/>
              </a:ext>
            </a:extLst>
          </p:cNvPr>
          <p:cNvSpPr/>
          <p:nvPr/>
        </p:nvSpPr>
        <p:spPr>
          <a:xfrm>
            <a:off x="0" y="6427694"/>
            <a:ext cx="12192000" cy="43030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85AE1D-BBC2-441F-BD1D-94D771C3AF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1058"/>
          <a:stretch/>
        </p:blipFill>
        <p:spPr>
          <a:xfrm>
            <a:off x="0" y="0"/>
            <a:ext cx="12208170" cy="102353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DF7D8A9-2A1D-44A9-B26C-35778E6C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991" y="6457616"/>
            <a:ext cx="2743200" cy="365125"/>
          </a:xfrm>
        </p:spPr>
        <p:txBody>
          <a:bodyPr/>
          <a:lstStyle/>
          <a:p>
            <a:endParaRPr lang="hr-HR" sz="2000" dirty="0">
              <a:solidFill>
                <a:srgbClr val="C1C1C1"/>
              </a:solidFill>
              <a:latin typeface="Raleway Black" panose="020B0A03030101060003" pitchFamily="34" charset="-1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233F71-2956-44F1-9C9A-0D0382E6B3B7}"/>
              </a:ext>
            </a:extLst>
          </p:cNvPr>
          <p:cNvSpPr/>
          <p:nvPr/>
        </p:nvSpPr>
        <p:spPr>
          <a:xfrm>
            <a:off x="388422" y="184377"/>
            <a:ext cx="11244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>
                <a:solidFill>
                  <a:schemeClr val="bg1"/>
                </a:solidFill>
                <a:ea typeface="+mj-ea"/>
                <a:cs typeface="+mj-cs"/>
              </a:rPr>
              <a:t>OKVIR ZA PRAĆENJE I VREDNOVANJE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21AF92-E232-4853-BBE3-05B07EF23663}"/>
              </a:ext>
            </a:extLst>
          </p:cNvPr>
          <p:cNvGrpSpPr/>
          <p:nvPr/>
        </p:nvGrpSpPr>
        <p:grpSpPr>
          <a:xfrm>
            <a:off x="163395" y="6444000"/>
            <a:ext cx="5847368" cy="425522"/>
            <a:chOff x="163395" y="6444000"/>
            <a:chExt cx="5847368" cy="42552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B298BB5-E65B-4BDB-948F-5D2EEF07AEFF}"/>
                </a:ext>
              </a:extLst>
            </p:cNvPr>
            <p:cNvGrpSpPr/>
            <p:nvPr/>
          </p:nvGrpSpPr>
          <p:grpSpPr>
            <a:xfrm>
              <a:off x="468000" y="6444000"/>
              <a:ext cx="5542763" cy="425522"/>
              <a:chOff x="228601" y="6457616"/>
              <a:chExt cx="5542763" cy="42552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DEDC23F-0C6C-4BAA-9CF3-1A66AAA97C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0426" r="87157" b="83843"/>
              <a:stretch/>
            </p:blipFill>
            <p:spPr>
              <a:xfrm>
                <a:off x="228601" y="6457616"/>
                <a:ext cx="1133474" cy="316177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89B2AA-4726-4977-BD4C-A5ABAFADD211}"/>
                  </a:ext>
                </a:extLst>
              </p:cNvPr>
              <p:cNvSpPr txBox="1"/>
              <p:nvPr/>
            </p:nvSpPr>
            <p:spPr>
              <a:xfrm flipH="1">
                <a:off x="250368" y="6660000"/>
                <a:ext cx="5520996" cy="223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850">
                    <a:solidFill>
                      <a:schemeClr val="bg1"/>
                    </a:solidFill>
                    <a:latin typeface="Raleway" panose="020B0503030101060003" pitchFamily="34" charset="-18"/>
                  </a:rPr>
                  <a:t>JAVNA USTANOVA ZA KOORDINACIJU I RAZVOJ SPLITSKO DALMATINSKE ŽUPANIJE</a:t>
                </a:r>
              </a:p>
            </p:txBody>
          </p:sp>
        </p:grpSp>
        <p:pic>
          <p:nvPicPr>
            <p:cNvPr id="25" name="Picture 2" descr="Slikovni rezultat za splitsko dalmatinska Å¾upanija logo">
              <a:extLst>
                <a:ext uri="{FF2B5EF4-FFF2-40B4-BE49-F238E27FC236}">
                  <a16:creationId xmlns:a16="http://schemas.microsoft.com/office/drawing/2014/main" id="{A75A358D-90F7-44A9-8305-E28216CEB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95" y="6483823"/>
              <a:ext cx="294187" cy="35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33415" y="21120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>
              <a:latin typeface="Raleway" panose="020B0503030101060003" pitchFamily="34" charset="-1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6338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1F013FB-D862-4280-939A-4F13B2FC3430}"/>
              </a:ext>
            </a:extLst>
          </p:cNvPr>
          <p:cNvSpPr txBox="1"/>
          <p:nvPr/>
        </p:nvSpPr>
        <p:spPr>
          <a:xfrm>
            <a:off x="8192435" y="2166648"/>
            <a:ext cx="36820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Rokovi  i postupci  praćenja  i  izvještavanja  o  provedbi  akata  strateškog planiranja propisani su Pravilnikom o rokovima i postupcima praćenja i izvještavanja o provedbi akata strateškog  planiranja  od  nacionalnog  značaja  i  od  značaja  za  jedinice  lokalne  i  područne (regionalne)  samouprave  („Narodne  novine“,  br.  6/19). </a:t>
            </a:r>
          </a:p>
          <a:p>
            <a:endParaRPr lang="hr-HR" dirty="0"/>
          </a:p>
        </p:txBody>
      </p:sp>
      <p:graphicFrame>
        <p:nvGraphicFramePr>
          <p:cNvPr id="19" name="Dijagram 18">
            <a:extLst>
              <a:ext uri="{FF2B5EF4-FFF2-40B4-BE49-F238E27FC236}">
                <a16:creationId xmlns:a16="http://schemas.microsoft.com/office/drawing/2014/main" id="{F769F3B2-F7CC-41AE-B5D1-66A00B9B3908}"/>
              </a:ext>
            </a:extLst>
          </p:cNvPr>
          <p:cNvGraphicFramePr/>
          <p:nvPr/>
        </p:nvGraphicFramePr>
        <p:xfrm>
          <a:off x="1774893" y="2115456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97068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68C74F1-313E-4B50-B381-C1696AC5B243}"/>
              </a:ext>
            </a:extLst>
          </p:cNvPr>
          <p:cNvGrpSpPr/>
          <p:nvPr/>
        </p:nvGrpSpPr>
        <p:grpSpPr>
          <a:xfrm>
            <a:off x="786256" y="1221164"/>
            <a:ext cx="7460892" cy="5539013"/>
            <a:chOff x="5003027" y="122010"/>
            <a:chExt cx="8318797" cy="701797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088C2B2-FF1D-4147-886E-60850D152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5003027" y="122010"/>
              <a:ext cx="4462516" cy="661397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002B898-93DC-4B01-9950-A6EBB3408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8859306" y="256686"/>
              <a:ext cx="4462518" cy="68832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687947C-4C25-49FB-9E36-078E579FC141}"/>
              </a:ext>
            </a:extLst>
          </p:cNvPr>
          <p:cNvSpPr/>
          <p:nvPr/>
        </p:nvSpPr>
        <p:spPr>
          <a:xfrm>
            <a:off x="0" y="6427694"/>
            <a:ext cx="12192000" cy="43030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85AE1D-BBC2-441F-BD1D-94D771C3AF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1058"/>
          <a:stretch/>
        </p:blipFill>
        <p:spPr>
          <a:xfrm>
            <a:off x="0" y="0"/>
            <a:ext cx="12208170" cy="102353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DF7D8A9-2A1D-44A9-B26C-35778E6C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991" y="6457616"/>
            <a:ext cx="2743200" cy="365125"/>
          </a:xfrm>
        </p:spPr>
        <p:txBody>
          <a:bodyPr/>
          <a:lstStyle/>
          <a:p>
            <a:endParaRPr lang="hr-HR" sz="2000" dirty="0">
              <a:solidFill>
                <a:srgbClr val="C1C1C1"/>
              </a:solidFill>
              <a:latin typeface="Raleway Black" panose="020B0A03030101060003" pitchFamily="34" charset="-1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233F71-2956-44F1-9C9A-0D0382E6B3B7}"/>
              </a:ext>
            </a:extLst>
          </p:cNvPr>
          <p:cNvSpPr/>
          <p:nvPr/>
        </p:nvSpPr>
        <p:spPr>
          <a:xfrm>
            <a:off x="388422" y="184377"/>
            <a:ext cx="11244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>
                <a:solidFill>
                  <a:schemeClr val="bg1"/>
                </a:solidFill>
                <a:ea typeface="+mj-ea"/>
                <a:cs typeface="+mj-cs"/>
              </a:rPr>
              <a:t>EX – ANTE EVALUACIJA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21AF92-E232-4853-BBE3-05B07EF23663}"/>
              </a:ext>
            </a:extLst>
          </p:cNvPr>
          <p:cNvGrpSpPr/>
          <p:nvPr/>
        </p:nvGrpSpPr>
        <p:grpSpPr>
          <a:xfrm>
            <a:off x="163395" y="6444000"/>
            <a:ext cx="5847368" cy="425522"/>
            <a:chOff x="163395" y="6444000"/>
            <a:chExt cx="5847368" cy="42552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B298BB5-E65B-4BDB-948F-5D2EEF07AEFF}"/>
                </a:ext>
              </a:extLst>
            </p:cNvPr>
            <p:cNvGrpSpPr/>
            <p:nvPr/>
          </p:nvGrpSpPr>
          <p:grpSpPr>
            <a:xfrm>
              <a:off x="468000" y="6444000"/>
              <a:ext cx="5542763" cy="425522"/>
              <a:chOff x="228601" y="6457616"/>
              <a:chExt cx="5542763" cy="42552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DEDC23F-0C6C-4BAA-9CF3-1A66AAA97C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0426" r="87157" b="83843"/>
              <a:stretch/>
            </p:blipFill>
            <p:spPr>
              <a:xfrm>
                <a:off x="228601" y="6457616"/>
                <a:ext cx="1133474" cy="316177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89B2AA-4726-4977-BD4C-A5ABAFADD211}"/>
                  </a:ext>
                </a:extLst>
              </p:cNvPr>
              <p:cNvSpPr txBox="1"/>
              <p:nvPr/>
            </p:nvSpPr>
            <p:spPr>
              <a:xfrm flipH="1">
                <a:off x="250368" y="6660000"/>
                <a:ext cx="5520996" cy="223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850">
                    <a:solidFill>
                      <a:schemeClr val="bg1"/>
                    </a:solidFill>
                    <a:latin typeface="Raleway" panose="020B0503030101060003" pitchFamily="34" charset="-18"/>
                  </a:rPr>
                  <a:t>JAVNA USTANOVA ZA KOORDINACIJU I RAZVOJ SPLITSKO DALMATINSKE ŽUPANIJE</a:t>
                </a:r>
              </a:p>
            </p:txBody>
          </p:sp>
        </p:grpSp>
        <p:pic>
          <p:nvPicPr>
            <p:cNvPr id="25" name="Picture 2" descr="Slikovni rezultat za splitsko dalmatinska Å¾upanija logo">
              <a:extLst>
                <a:ext uri="{FF2B5EF4-FFF2-40B4-BE49-F238E27FC236}">
                  <a16:creationId xmlns:a16="http://schemas.microsoft.com/office/drawing/2014/main" id="{A75A358D-90F7-44A9-8305-E28216CEB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95" y="6483823"/>
              <a:ext cx="294187" cy="35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33415" y="21120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>
              <a:latin typeface="Raleway" panose="020B0503030101060003" pitchFamily="34" charset="-1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6338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1F013FB-D862-4280-939A-4F13B2FC3430}"/>
              </a:ext>
            </a:extLst>
          </p:cNvPr>
          <p:cNvSpPr txBox="1"/>
          <p:nvPr/>
        </p:nvSpPr>
        <p:spPr>
          <a:xfrm>
            <a:off x="1059504" y="1902987"/>
            <a:ext cx="65947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1. fazno izvješće o analizi stanja, SWOT analizi i strateškom okviru,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2. fazno izvješće o definiranju projekata važnih za razvoj JRS-a iz nadležnosti JRS-a ili povezanih tijela odnosno definiranju projekata važnih za razvoj JRS-a iz čija provedba nije u nadležnosti JRS-a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Konačno izvješće</a:t>
            </a:r>
          </a:p>
          <a:p>
            <a:pPr marL="342900" indent="-342900">
              <a:buAutoNum type="arabicPeriod" startAt="2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05947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68C74F1-313E-4B50-B381-C1696AC5B243}"/>
              </a:ext>
            </a:extLst>
          </p:cNvPr>
          <p:cNvGrpSpPr/>
          <p:nvPr/>
        </p:nvGrpSpPr>
        <p:grpSpPr>
          <a:xfrm>
            <a:off x="163395" y="1388439"/>
            <a:ext cx="7460892" cy="5539013"/>
            <a:chOff x="5003027" y="122010"/>
            <a:chExt cx="8318797" cy="701797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088C2B2-FF1D-4147-886E-60850D152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5003027" y="122010"/>
              <a:ext cx="4462516" cy="661397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002B898-93DC-4B01-9950-A6EBB3408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8859306" y="256686"/>
              <a:ext cx="4462518" cy="68832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687947C-4C25-49FB-9E36-078E579FC141}"/>
              </a:ext>
            </a:extLst>
          </p:cNvPr>
          <p:cNvSpPr/>
          <p:nvPr/>
        </p:nvSpPr>
        <p:spPr>
          <a:xfrm>
            <a:off x="0" y="6427694"/>
            <a:ext cx="12192000" cy="43030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85AE1D-BBC2-441F-BD1D-94D771C3AF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1058"/>
          <a:stretch/>
        </p:blipFill>
        <p:spPr>
          <a:xfrm>
            <a:off x="-16170" y="21152"/>
            <a:ext cx="12208170" cy="102353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DF7D8A9-2A1D-44A9-B26C-35778E6C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991" y="6457616"/>
            <a:ext cx="2743200" cy="365125"/>
          </a:xfrm>
        </p:spPr>
        <p:txBody>
          <a:bodyPr/>
          <a:lstStyle/>
          <a:p>
            <a:r>
              <a:rPr lang="hr-HR" sz="2000" dirty="0">
                <a:solidFill>
                  <a:srgbClr val="C1C1C1"/>
                </a:solidFill>
                <a:latin typeface="Raleway Black" panose="020B0A03030101060003" pitchFamily="34" charset="-18"/>
              </a:rPr>
              <a:t>11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21AF92-E232-4853-BBE3-05B07EF23663}"/>
              </a:ext>
            </a:extLst>
          </p:cNvPr>
          <p:cNvGrpSpPr/>
          <p:nvPr/>
        </p:nvGrpSpPr>
        <p:grpSpPr>
          <a:xfrm>
            <a:off x="163395" y="6444000"/>
            <a:ext cx="5847368" cy="425522"/>
            <a:chOff x="163395" y="6444000"/>
            <a:chExt cx="5847368" cy="42552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B298BB5-E65B-4BDB-948F-5D2EEF07AEFF}"/>
                </a:ext>
              </a:extLst>
            </p:cNvPr>
            <p:cNvGrpSpPr/>
            <p:nvPr/>
          </p:nvGrpSpPr>
          <p:grpSpPr>
            <a:xfrm>
              <a:off x="468000" y="6444000"/>
              <a:ext cx="5542763" cy="425522"/>
              <a:chOff x="228601" y="6457616"/>
              <a:chExt cx="5542763" cy="42552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DEDC23F-0C6C-4BAA-9CF3-1A66AAA97C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0426" r="87157" b="83843"/>
              <a:stretch/>
            </p:blipFill>
            <p:spPr>
              <a:xfrm>
                <a:off x="228601" y="6457616"/>
                <a:ext cx="1133474" cy="316177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89B2AA-4726-4977-BD4C-A5ABAFADD211}"/>
                  </a:ext>
                </a:extLst>
              </p:cNvPr>
              <p:cNvSpPr txBox="1"/>
              <p:nvPr/>
            </p:nvSpPr>
            <p:spPr>
              <a:xfrm flipH="1">
                <a:off x="250368" y="6660000"/>
                <a:ext cx="5520996" cy="223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850" dirty="0">
                    <a:solidFill>
                      <a:schemeClr val="bg1"/>
                    </a:solidFill>
                    <a:latin typeface="Raleway" panose="020B0503030101060003" pitchFamily="34" charset="-18"/>
                  </a:rPr>
                  <a:t>JAVNA USTANOVA ZA KOORDINACIJU I RAZVOJ SPLITSKO DALMATINSKE ŽUPANIJE</a:t>
                </a:r>
              </a:p>
            </p:txBody>
          </p:sp>
        </p:grpSp>
        <p:pic>
          <p:nvPicPr>
            <p:cNvPr id="25" name="Picture 2" descr="Slikovni rezultat za splitsko dalmatinska Å¾upanija logo">
              <a:extLst>
                <a:ext uri="{FF2B5EF4-FFF2-40B4-BE49-F238E27FC236}">
                  <a16:creationId xmlns:a16="http://schemas.microsoft.com/office/drawing/2014/main" id="{A75A358D-90F7-44A9-8305-E28216CEB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95" y="6483823"/>
              <a:ext cx="294187" cy="35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58582" y="210807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>
              <a:latin typeface="Raleway" panose="020B0503030101060003" pitchFamily="34" charset="-1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6338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21" name="Naslov 1">
            <a:extLst>
              <a:ext uri="{FF2B5EF4-FFF2-40B4-BE49-F238E27FC236}">
                <a16:creationId xmlns:a16="http://schemas.microsoft.com/office/drawing/2014/main" id="{068DC46D-491F-4A26-845F-E77CD8757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488"/>
            <a:ext cx="9982899" cy="985027"/>
          </a:xfrm>
        </p:spPr>
        <p:txBody>
          <a:bodyPr>
            <a:noAutofit/>
          </a:bodyPr>
          <a:lstStyle/>
          <a:p>
            <a:pPr algn="ctr"/>
            <a:br>
              <a:rPr lang="hr-HR" sz="2000" dirty="0"/>
            </a:br>
            <a:br>
              <a:rPr lang="en-GB" sz="2000" b="1" dirty="0">
                <a:solidFill>
                  <a:schemeClr val="bg1"/>
                </a:solidFill>
                <a:latin typeface="Raleway" panose="020B0503030101060003" pitchFamily="34" charset="-18"/>
                <a:ea typeface="+mn-ea"/>
                <a:cs typeface="+mn-cs"/>
              </a:rPr>
            </a:br>
            <a:br>
              <a:rPr lang="hr-HR" sz="2000" b="1" dirty="0">
                <a:solidFill>
                  <a:schemeClr val="bg1"/>
                </a:solidFill>
                <a:latin typeface="Raleway" panose="020B0503030101060003" pitchFamily="34" charset="-18"/>
                <a:ea typeface="+mn-ea"/>
                <a:cs typeface="+mn-cs"/>
              </a:rPr>
            </a:br>
            <a:endParaRPr lang="hr-HR" sz="2000" b="1" dirty="0">
              <a:solidFill>
                <a:schemeClr val="bg1"/>
              </a:solidFill>
              <a:latin typeface="Raleway" panose="020B0503030101060003" pitchFamily="34" charset="-18"/>
              <a:ea typeface="+mn-ea"/>
              <a:cs typeface="+mn-cs"/>
            </a:endParaRP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BA5F1528-2043-4943-8518-965B87177C09}"/>
              </a:ext>
            </a:extLst>
          </p:cNvPr>
          <p:cNvSpPr txBox="1"/>
          <p:nvPr/>
        </p:nvSpPr>
        <p:spPr>
          <a:xfrm>
            <a:off x="557519" y="2206093"/>
            <a:ext cx="54532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1400" dirty="0">
              <a:latin typeface="Calibri body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1400" dirty="0">
              <a:latin typeface="Calibri body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1400" dirty="0">
              <a:latin typeface="Calibri body"/>
            </a:endParaRPr>
          </a:p>
        </p:txBody>
      </p:sp>
      <p:sp>
        <p:nvSpPr>
          <p:cNvPr id="20" name="Naslov 1">
            <a:extLst>
              <a:ext uri="{FF2B5EF4-FFF2-40B4-BE49-F238E27FC236}">
                <a16:creationId xmlns:a16="http://schemas.microsoft.com/office/drawing/2014/main" id="{77F17CAC-F7EA-4AFF-A038-BABC43BC3AC3}"/>
              </a:ext>
            </a:extLst>
          </p:cNvPr>
          <p:cNvSpPr txBox="1">
            <a:spLocks/>
          </p:cNvSpPr>
          <p:nvPr/>
        </p:nvSpPr>
        <p:spPr>
          <a:xfrm>
            <a:off x="1508334" y="269055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4000" b="1" i="1" dirty="0"/>
              <a:t>Hvala na pažnji!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FD3EF0D-793E-49BB-BB81-02382EB0CD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322" y="4068905"/>
            <a:ext cx="2121412" cy="899162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ED5BB351-D43D-4652-84A1-F40358411C3F}"/>
              </a:ext>
            </a:extLst>
          </p:cNvPr>
          <p:cNvSpPr txBox="1"/>
          <p:nvPr/>
        </p:nvSpPr>
        <p:spPr>
          <a:xfrm>
            <a:off x="4121201" y="4590743"/>
            <a:ext cx="310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BA" sz="2400" b="1" dirty="0"/>
              <a:t>planrazvoja@rera.hr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5441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68C74F1-313E-4B50-B381-C1696AC5B243}"/>
              </a:ext>
            </a:extLst>
          </p:cNvPr>
          <p:cNvGrpSpPr/>
          <p:nvPr/>
        </p:nvGrpSpPr>
        <p:grpSpPr>
          <a:xfrm>
            <a:off x="7485" y="1461857"/>
            <a:ext cx="7460892" cy="5539013"/>
            <a:chOff x="5003027" y="122010"/>
            <a:chExt cx="8318797" cy="701797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088C2B2-FF1D-4147-886E-60850D152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5003027" y="122010"/>
              <a:ext cx="4462516" cy="661397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002B898-93DC-4B01-9950-A6EBB3408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8859306" y="256686"/>
              <a:ext cx="4462518" cy="68832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687947C-4C25-49FB-9E36-078E579FC141}"/>
              </a:ext>
            </a:extLst>
          </p:cNvPr>
          <p:cNvSpPr/>
          <p:nvPr/>
        </p:nvSpPr>
        <p:spPr>
          <a:xfrm>
            <a:off x="0" y="6427694"/>
            <a:ext cx="12192000" cy="43030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85AE1D-BBC2-441F-BD1D-94D771C3AF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1058"/>
          <a:stretch/>
        </p:blipFill>
        <p:spPr>
          <a:xfrm>
            <a:off x="0" y="-59824"/>
            <a:ext cx="12208170" cy="102353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DF7D8A9-2A1D-44A9-B26C-35778E6C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991" y="6457616"/>
            <a:ext cx="2743200" cy="365125"/>
          </a:xfrm>
        </p:spPr>
        <p:txBody>
          <a:bodyPr/>
          <a:lstStyle/>
          <a:p>
            <a:endParaRPr lang="hr-HR" sz="2000" dirty="0">
              <a:solidFill>
                <a:srgbClr val="C1C1C1"/>
              </a:solidFill>
              <a:latin typeface="Raleway Black" panose="020B0A03030101060003" pitchFamily="34" charset="-1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233F71-2956-44F1-9C9A-0D0382E6B3B7}"/>
              </a:ext>
            </a:extLst>
          </p:cNvPr>
          <p:cNvSpPr/>
          <p:nvPr/>
        </p:nvSpPr>
        <p:spPr>
          <a:xfrm>
            <a:off x="388422" y="184377"/>
            <a:ext cx="11244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>
                <a:solidFill>
                  <a:schemeClr val="bg1"/>
                </a:solidFill>
                <a:ea typeface="+mj-ea"/>
                <a:cs typeface="+mj-cs"/>
              </a:rPr>
              <a:t>Zakonska osnova – Plan razvoja SDŽ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21AF92-E232-4853-BBE3-05B07EF23663}"/>
              </a:ext>
            </a:extLst>
          </p:cNvPr>
          <p:cNvGrpSpPr/>
          <p:nvPr/>
        </p:nvGrpSpPr>
        <p:grpSpPr>
          <a:xfrm>
            <a:off x="163395" y="6444000"/>
            <a:ext cx="5847368" cy="425522"/>
            <a:chOff x="163395" y="6444000"/>
            <a:chExt cx="5847368" cy="42552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B298BB5-E65B-4BDB-948F-5D2EEF07AEFF}"/>
                </a:ext>
              </a:extLst>
            </p:cNvPr>
            <p:cNvGrpSpPr/>
            <p:nvPr/>
          </p:nvGrpSpPr>
          <p:grpSpPr>
            <a:xfrm>
              <a:off x="468000" y="6444000"/>
              <a:ext cx="5542763" cy="425522"/>
              <a:chOff x="228601" y="6457616"/>
              <a:chExt cx="5542763" cy="42552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DEDC23F-0C6C-4BAA-9CF3-1A66AAA97C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0426" r="87157" b="83843"/>
              <a:stretch/>
            </p:blipFill>
            <p:spPr>
              <a:xfrm>
                <a:off x="228601" y="6457616"/>
                <a:ext cx="1133474" cy="316177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89B2AA-4726-4977-BD4C-A5ABAFADD211}"/>
                  </a:ext>
                </a:extLst>
              </p:cNvPr>
              <p:cNvSpPr txBox="1"/>
              <p:nvPr/>
            </p:nvSpPr>
            <p:spPr>
              <a:xfrm flipH="1">
                <a:off x="250368" y="6660000"/>
                <a:ext cx="5520996" cy="223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850">
                    <a:solidFill>
                      <a:schemeClr val="bg1"/>
                    </a:solidFill>
                    <a:latin typeface="Raleway" panose="020B0503030101060003" pitchFamily="34" charset="-18"/>
                  </a:rPr>
                  <a:t>JAVNA USTANOVA ZA KOORDINACIJU I RAZVOJ SPLITSKO DALMATINSKE ŽUPANIJE</a:t>
                </a:r>
              </a:p>
            </p:txBody>
          </p:sp>
        </p:grpSp>
        <p:pic>
          <p:nvPicPr>
            <p:cNvPr id="25" name="Picture 2" descr="Slikovni rezultat za splitsko dalmatinska Å¾upanija logo">
              <a:extLst>
                <a:ext uri="{FF2B5EF4-FFF2-40B4-BE49-F238E27FC236}">
                  <a16:creationId xmlns:a16="http://schemas.microsoft.com/office/drawing/2014/main" id="{A75A358D-90F7-44A9-8305-E28216CEB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95" y="6483823"/>
              <a:ext cx="294187" cy="35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33415" y="21120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>
              <a:latin typeface="Raleway" panose="020B0503030101060003" pitchFamily="34" charset="-18"/>
            </a:endParaRPr>
          </a:p>
        </p:txBody>
      </p:sp>
      <p:graphicFrame>
        <p:nvGraphicFramePr>
          <p:cNvPr id="18" name="Dijagram 17">
            <a:extLst>
              <a:ext uri="{FF2B5EF4-FFF2-40B4-BE49-F238E27FC236}">
                <a16:creationId xmlns:a16="http://schemas.microsoft.com/office/drawing/2014/main" id="{D1D9B533-5D22-4289-B268-1EE165667A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4000062"/>
              </p:ext>
            </p:extLst>
          </p:nvPr>
        </p:nvGraphicFramePr>
        <p:xfrm>
          <a:off x="1688137" y="15681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7" name="Slika 16">
            <a:extLst>
              <a:ext uri="{FF2B5EF4-FFF2-40B4-BE49-F238E27FC236}">
                <a16:creationId xmlns:a16="http://schemas.microsoft.com/office/drawing/2014/main" id="{AD8721F0-9AF6-4C44-B41E-FF04879227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995" y="4265835"/>
            <a:ext cx="2121412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55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27">
            <a:extLst>
              <a:ext uri="{FF2B5EF4-FFF2-40B4-BE49-F238E27FC236}">
                <a16:creationId xmlns:a16="http://schemas.microsoft.com/office/drawing/2014/main" id="{A0D090FA-69DD-4560-BEF6-C6D0783DCDE8}"/>
              </a:ext>
            </a:extLst>
          </p:cNvPr>
          <p:cNvGrpSpPr/>
          <p:nvPr/>
        </p:nvGrpSpPr>
        <p:grpSpPr>
          <a:xfrm>
            <a:off x="7485" y="1461857"/>
            <a:ext cx="7460892" cy="5539013"/>
            <a:chOff x="5003027" y="122010"/>
            <a:chExt cx="8318797" cy="7017975"/>
          </a:xfrm>
        </p:grpSpPr>
        <p:pic>
          <p:nvPicPr>
            <p:cNvPr id="20" name="Picture 25">
              <a:extLst>
                <a:ext uri="{FF2B5EF4-FFF2-40B4-BE49-F238E27FC236}">
                  <a16:creationId xmlns:a16="http://schemas.microsoft.com/office/drawing/2014/main" id="{13C5D753-E6A4-4884-A566-7BE5A9F7F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345" r="1480" b="1254"/>
            <a:stretch/>
          </p:blipFill>
          <p:spPr>
            <a:xfrm>
              <a:off x="5003027" y="122010"/>
              <a:ext cx="4462516" cy="6613979"/>
            </a:xfrm>
            <a:prstGeom prst="rect">
              <a:avLst/>
            </a:prstGeom>
          </p:spPr>
        </p:pic>
        <p:pic>
          <p:nvPicPr>
            <p:cNvPr id="21" name="Picture 26">
              <a:extLst>
                <a:ext uri="{FF2B5EF4-FFF2-40B4-BE49-F238E27FC236}">
                  <a16:creationId xmlns:a16="http://schemas.microsoft.com/office/drawing/2014/main" id="{D6F44F2D-1134-4A70-9C4B-0E33B628D0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345" r="1480" b="1254"/>
            <a:stretch/>
          </p:blipFill>
          <p:spPr>
            <a:xfrm>
              <a:off x="8859306" y="256686"/>
              <a:ext cx="4462518" cy="6883299"/>
            </a:xfrm>
            <a:prstGeom prst="rect">
              <a:avLst/>
            </a:prstGeom>
          </p:spPr>
        </p:pic>
      </p:grpSp>
      <p:sp>
        <p:nvSpPr>
          <p:cNvPr id="18" name="Rectangle 4">
            <a:extLst>
              <a:ext uri="{FF2B5EF4-FFF2-40B4-BE49-F238E27FC236}">
                <a16:creationId xmlns:a16="http://schemas.microsoft.com/office/drawing/2014/main" id="{10DF34AE-0619-47C9-B727-7E0FCBF5E392}"/>
              </a:ext>
            </a:extLst>
          </p:cNvPr>
          <p:cNvSpPr/>
          <p:nvPr/>
        </p:nvSpPr>
        <p:spPr>
          <a:xfrm>
            <a:off x="0" y="6455965"/>
            <a:ext cx="12192000" cy="43030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grpSp>
        <p:nvGrpSpPr>
          <p:cNvPr id="2" name="object 2"/>
          <p:cNvGrpSpPr/>
          <p:nvPr/>
        </p:nvGrpSpPr>
        <p:grpSpPr>
          <a:xfrm>
            <a:off x="3285744" y="1695764"/>
            <a:ext cx="6380480" cy="4752340"/>
            <a:chOff x="3285744" y="1700783"/>
            <a:chExt cx="6380480" cy="4752340"/>
          </a:xfrm>
        </p:grpSpPr>
        <p:sp>
          <p:nvSpPr>
            <p:cNvPr id="3" name="object 3"/>
            <p:cNvSpPr/>
            <p:nvPr/>
          </p:nvSpPr>
          <p:spPr>
            <a:xfrm>
              <a:off x="3285744" y="1700783"/>
              <a:ext cx="4753610" cy="4752340"/>
            </a:xfrm>
            <a:custGeom>
              <a:avLst/>
              <a:gdLst/>
              <a:ahLst/>
              <a:cxnLst/>
              <a:rect l="l" t="t" r="r" b="b"/>
              <a:pathLst>
                <a:path w="4753609" h="4752340">
                  <a:moveTo>
                    <a:pt x="2376678" y="0"/>
                  </a:moveTo>
                  <a:lnTo>
                    <a:pt x="0" y="4751832"/>
                  </a:lnTo>
                  <a:lnTo>
                    <a:pt x="4753356" y="4751832"/>
                  </a:lnTo>
                  <a:lnTo>
                    <a:pt x="2376678" y="0"/>
                  </a:lnTo>
                  <a:close/>
                </a:path>
              </a:pathLst>
            </a:custGeom>
            <a:solidFill>
              <a:srgbClr val="C1C1C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5564" y="1911095"/>
              <a:ext cx="4010596" cy="275926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836411" y="3534257"/>
            <a:ext cx="2742565" cy="80264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60"/>
              </a:spcBef>
            </a:pPr>
            <a:r>
              <a:rPr sz="2000" b="1" spc="-5" dirty="0">
                <a:latin typeface="Calibri"/>
                <a:cs typeface="Calibri"/>
              </a:rPr>
              <a:t>Planovi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razvoja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županija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*</a:t>
            </a:r>
            <a:endParaRPr sz="20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660"/>
              </a:spcBef>
            </a:pPr>
            <a:r>
              <a:rPr sz="2000" dirty="0">
                <a:latin typeface="Calibri"/>
                <a:cs typeface="Calibri"/>
              </a:rPr>
              <a:t>(5-9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godina)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5564" y="4934711"/>
            <a:ext cx="4931664" cy="148024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795264" y="5092953"/>
            <a:ext cx="2824480" cy="890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2305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Provedbeni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programi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ts val="2200"/>
              </a:lnSpc>
            </a:pPr>
            <a:r>
              <a:rPr sz="2000" b="1" spc="-5" dirty="0">
                <a:latin typeface="Calibri"/>
                <a:cs typeface="Calibri"/>
              </a:rPr>
              <a:t>županija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(mandatno/opcija</a:t>
            </a:r>
            <a:endParaRPr sz="2000" dirty="0">
              <a:latin typeface="Calibri"/>
              <a:cs typeface="Calibri"/>
            </a:endParaRPr>
          </a:p>
          <a:p>
            <a:pPr marL="484505">
              <a:lnSpc>
                <a:spcPts val="2300"/>
              </a:lnSpc>
            </a:pPr>
            <a:r>
              <a:rPr sz="2000" dirty="0">
                <a:latin typeface="Calibri"/>
                <a:cs typeface="Calibri"/>
              </a:rPr>
              <a:t>-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godišnja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revizija)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78155" y="3927094"/>
            <a:ext cx="211659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libri"/>
                <a:cs typeface="Calibri"/>
              </a:rPr>
              <a:t>ŽUPANIJSKA</a:t>
            </a:r>
            <a:r>
              <a:rPr sz="1600" b="1" spc="-10" dirty="0">
                <a:latin typeface="Calibri"/>
                <a:cs typeface="Calibri"/>
              </a:rPr>
              <a:t> SKUPŠTINA</a:t>
            </a:r>
            <a:endParaRPr sz="1600" b="1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16910" y="5386222"/>
            <a:ext cx="10656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Ž</a:t>
            </a:r>
            <a:r>
              <a:rPr sz="1600" b="1" spc="-15" dirty="0">
                <a:latin typeface="Calibri"/>
                <a:cs typeface="Calibri"/>
              </a:rPr>
              <a:t>U</a:t>
            </a:r>
            <a:r>
              <a:rPr sz="1600" b="1" spc="-125" dirty="0">
                <a:latin typeface="Calibri"/>
                <a:cs typeface="Calibri"/>
              </a:rPr>
              <a:t>P</a:t>
            </a:r>
            <a:r>
              <a:rPr sz="1600" b="1" spc="-5" dirty="0">
                <a:latin typeface="Calibri"/>
                <a:cs typeface="Calibri"/>
              </a:rPr>
              <a:t>AN</a:t>
            </a:r>
            <a:endParaRPr sz="1600" b="1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609721" y="2134997"/>
            <a:ext cx="1960880" cy="3869054"/>
            <a:chOff x="3609721" y="2134997"/>
            <a:chExt cx="1960880" cy="3869054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52517" y="2134997"/>
              <a:ext cx="418084" cy="7247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36923" y="3701541"/>
              <a:ext cx="493649" cy="89281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09721" y="5191137"/>
              <a:ext cx="460755" cy="81282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330308" y="5133847"/>
            <a:ext cx="967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Financijski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županije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98311" y="2010282"/>
            <a:ext cx="278765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0805" marR="5080"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Nacionalna </a:t>
            </a:r>
            <a:r>
              <a:rPr sz="1400" spc="-10" dirty="0">
                <a:latin typeface="Calibri"/>
                <a:cs typeface="Calibri"/>
              </a:rPr>
              <a:t>razvojna </a:t>
            </a:r>
            <a:r>
              <a:rPr sz="1400" spc="-5" dirty="0">
                <a:latin typeface="Calibri"/>
                <a:cs typeface="Calibri"/>
              </a:rPr>
              <a:t>strategija, multi-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sektorske</a:t>
            </a:r>
            <a:r>
              <a:rPr sz="1400" dirty="0">
                <a:latin typeface="Calibri"/>
                <a:cs typeface="Calibri"/>
              </a:rPr>
              <a:t> i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sektorske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strategije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na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nacionalnoj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razini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(npr.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Strategija </a:t>
            </a:r>
            <a:r>
              <a:rPr sz="1400" spc="-5" dirty="0">
                <a:latin typeface="Calibri"/>
                <a:cs typeface="Calibri"/>
              </a:rPr>
              <a:t> regionalnoga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razvoja)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Poveznica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48204" y="6547815"/>
            <a:ext cx="63080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Calibri"/>
                <a:cs typeface="Calibri"/>
              </a:rPr>
              <a:t>Proračun</a:t>
            </a:r>
            <a:r>
              <a:rPr sz="1600" b="1" spc="4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–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razdjel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–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glava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–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program</a:t>
            </a:r>
            <a:r>
              <a:rPr sz="1600" b="1" spc="4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–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aktivnost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–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projekt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–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stavke</a:t>
            </a:r>
            <a:r>
              <a:rPr sz="1600" b="1" spc="-10" dirty="0">
                <a:latin typeface="Calibri"/>
                <a:cs typeface="Calibri"/>
              </a:rPr>
              <a:t> rashoda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22" name="Picture 9">
            <a:extLst>
              <a:ext uri="{FF2B5EF4-FFF2-40B4-BE49-F238E27FC236}">
                <a16:creationId xmlns:a16="http://schemas.microsoft.com/office/drawing/2014/main" id="{C0AEA30B-EAF4-42E3-9F91-7E20C07463F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1058"/>
          <a:stretch/>
        </p:blipFill>
        <p:spPr>
          <a:xfrm>
            <a:off x="0" y="-59824"/>
            <a:ext cx="12208170" cy="1023536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40697" y="305439"/>
            <a:ext cx="885305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946150" algn="ctr">
              <a:lnSpc>
                <a:spcPct val="100000"/>
              </a:lnSpc>
              <a:spcBef>
                <a:spcPts val="100"/>
              </a:spcBef>
            </a:pPr>
            <a:r>
              <a:rPr lang="pl-PL" sz="2400" b="1" dirty="0">
                <a:solidFill>
                  <a:schemeClr val="bg1"/>
                </a:solidFill>
                <a:latin typeface="+mn-lt"/>
              </a:rPr>
              <a:t>HIJERARHIJA AKATA:  REGIONALNA RAZINA </a:t>
            </a:r>
          </a:p>
        </p:txBody>
      </p:sp>
    </p:spTree>
    <p:extLst>
      <p:ext uri="{BB962C8B-B14F-4D97-AF65-F5344CB8AC3E}">
        <p14:creationId xmlns:p14="http://schemas.microsoft.com/office/powerpoint/2010/main" val="3804995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68C74F1-313E-4B50-B381-C1696AC5B243}"/>
              </a:ext>
            </a:extLst>
          </p:cNvPr>
          <p:cNvGrpSpPr/>
          <p:nvPr/>
        </p:nvGrpSpPr>
        <p:grpSpPr>
          <a:xfrm>
            <a:off x="59267" y="1453468"/>
            <a:ext cx="7460892" cy="5539013"/>
            <a:chOff x="5003027" y="122010"/>
            <a:chExt cx="8318797" cy="701797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088C2B2-FF1D-4147-886E-60850D152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5003027" y="122010"/>
              <a:ext cx="4462516" cy="661397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002B898-93DC-4B01-9950-A6EBB3408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8859306" y="256686"/>
              <a:ext cx="4462518" cy="68832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687947C-4C25-49FB-9E36-078E579FC141}"/>
              </a:ext>
            </a:extLst>
          </p:cNvPr>
          <p:cNvSpPr/>
          <p:nvPr/>
        </p:nvSpPr>
        <p:spPr>
          <a:xfrm>
            <a:off x="0" y="6427694"/>
            <a:ext cx="12192000" cy="43030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85AE1D-BBC2-441F-BD1D-94D771C3AF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1058"/>
          <a:stretch/>
        </p:blipFill>
        <p:spPr>
          <a:xfrm>
            <a:off x="0" y="-3606"/>
            <a:ext cx="12208170" cy="102353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DF7D8A9-2A1D-44A9-B26C-35778E6C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991" y="6457616"/>
            <a:ext cx="2743200" cy="365125"/>
          </a:xfrm>
        </p:spPr>
        <p:txBody>
          <a:bodyPr/>
          <a:lstStyle/>
          <a:p>
            <a:endParaRPr lang="hr-HR" sz="2000" dirty="0">
              <a:solidFill>
                <a:srgbClr val="C1C1C1"/>
              </a:solidFill>
              <a:latin typeface="Raleway Black" panose="020B0A03030101060003" pitchFamily="34" charset="-1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233F71-2956-44F1-9C9A-0D0382E6B3B7}"/>
              </a:ext>
            </a:extLst>
          </p:cNvPr>
          <p:cNvSpPr/>
          <p:nvPr/>
        </p:nvSpPr>
        <p:spPr>
          <a:xfrm>
            <a:off x="424510" y="173776"/>
            <a:ext cx="11244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>
                <a:solidFill>
                  <a:schemeClr val="bg1"/>
                </a:solidFill>
                <a:ea typeface="+mj-ea"/>
                <a:cs typeface="+mj-cs"/>
              </a:rPr>
              <a:t>Načelo partnerskog pristupa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21AF92-E232-4853-BBE3-05B07EF23663}"/>
              </a:ext>
            </a:extLst>
          </p:cNvPr>
          <p:cNvGrpSpPr/>
          <p:nvPr/>
        </p:nvGrpSpPr>
        <p:grpSpPr>
          <a:xfrm>
            <a:off x="163395" y="6444000"/>
            <a:ext cx="5847368" cy="425522"/>
            <a:chOff x="163395" y="6444000"/>
            <a:chExt cx="5847368" cy="42552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B298BB5-E65B-4BDB-948F-5D2EEF07AEFF}"/>
                </a:ext>
              </a:extLst>
            </p:cNvPr>
            <p:cNvGrpSpPr/>
            <p:nvPr/>
          </p:nvGrpSpPr>
          <p:grpSpPr>
            <a:xfrm>
              <a:off x="468000" y="6444000"/>
              <a:ext cx="5542763" cy="425522"/>
              <a:chOff x="228601" y="6457616"/>
              <a:chExt cx="5542763" cy="42552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DEDC23F-0C6C-4BAA-9CF3-1A66AAA97C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0426" r="87157" b="83843"/>
              <a:stretch/>
            </p:blipFill>
            <p:spPr>
              <a:xfrm>
                <a:off x="228601" y="6457616"/>
                <a:ext cx="1133474" cy="316177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89B2AA-4726-4977-BD4C-A5ABAFADD211}"/>
                  </a:ext>
                </a:extLst>
              </p:cNvPr>
              <p:cNvSpPr txBox="1"/>
              <p:nvPr/>
            </p:nvSpPr>
            <p:spPr>
              <a:xfrm flipH="1">
                <a:off x="250368" y="6660000"/>
                <a:ext cx="5520996" cy="223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850">
                    <a:solidFill>
                      <a:schemeClr val="bg1"/>
                    </a:solidFill>
                    <a:latin typeface="Raleway" panose="020B0503030101060003" pitchFamily="34" charset="-18"/>
                  </a:rPr>
                  <a:t>JAVNA USTANOVA ZA KOORDINACIJU I RAZVOJ SPLITSKO DALMATINSKE ŽUPANIJE</a:t>
                </a:r>
              </a:p>
            </p:txBody>
          </p:sp>
        </p:grpSp>
        <p:pic>
          <p:nvPicPr>
            <p:cNvPr id="25" name="Picture 2" descr="Slikovni rezultat za splitsko dalmatinska Å¾upanija logo">
              <a:extLst>
                <a:ext uri="{FF2B5EF4-FFF2-40B4-BE49-F238E27FC236}">
                  <a16:creationId xmlns:a16="http://schemas.microsoft.com/office/drawing/2014/main" id="{A75A358D-90F7-44A9-8305-E28216CEB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95" y="6483823"/>
              <a:ext cx="294187" cy="35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58582" y="210807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>
              <a:latin typeface="Raleway" panose="020B0503030101060003" pitchFamily="34" charset="-1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6338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F9E98FE-3043-412C-BEBB-855676102A5E}"/>
              </a:ext>
            </a:extLst>
          </p:cNvPr>
          <p:cNvSpPr txBox="1">
            <a:spLocks/>
          </p:cNvSpPr>
          <p:nvPr/>
        </p:nvSpPr>
        <p:spPr>
          <a:xfrm>
            <a:off x="310488" y="1610156"/>
            <a:ext cx="6748943" cy="3835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hr-HR" altLang="sr-Latn-RS" dirty="0">
                <a:solidFill>
                  <a:srgbClr val="0070C0"/>
                </a:solidFill>
              </a:rPr>
              <a:t> 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hr-HR" altLang="sr-Latn-RS" dirty="0">
              <a:solidFill>
                <a:srgbClr val="0070C0"/>
              </a:solidFill>
            </a:endParaRPr>
          </a:p>
        </p:txBody>
      </p:sp>
      <p:graphicFrame>
        <p:nvGraphicFramePr>
          <p:cNvPr id="21" name="Dijagram 20">
            <a:extLst>
              <a:ext uri="{FF2B5EF4-FFF2-40B4-BE49-F238E27FC236}">
                <a16:creationId xmlns:a16="http://schemas.microsoft.com/office/drawing/2014/main" id="{A089D892-FCFE-4197-B2D9-7D571C6300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0216274"/>
              </p:ext>
            </p:extLst>
          </p:nvPr>
        </p:nvGraphicFramePr>
        <p:xfrm>
          <a:off x="1158240" y="17627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889D905E-5BCD-4DEB-8661-FA4CA13ADC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82285" y="4380341"/>
            <a:ext cx="2121592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4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68C74F1-313E-4B50-B381-C1696AC5B243}"/>
              </a:ext>
            </a:extLst>
          </p:cNvPr>
          <p:cNvGrpSpPr/>
          <p:nvPr/>
        </p:nvGrpSpPr>
        <p:grpSpPr>
          <a:xfrm>
            <a:off x="7485" y="1461857"/>
            <a:ext cx="7460892" cy="5539013"/>
            <a:chOff x="5003027" y="122010"/>
            <a:chExt cx="8318797" cy="701797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088C2B2-FF1D-4147-886E-60850D152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5003027" y="122010"/>
              <a:ext cx="4462516" cy="661397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002B898-93DC-4B01-9950-A6EBB3408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8859306" y="256686"/>
              <a:ext cx="4462518" cy="68832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687947C-4C25-49FB-9E36-078E579FC141}"/>
              </a:ext>
            </a:extLst>
          </p:cNvPr>
          <p:cNvSpPr/>
          <p:nvPr/>
        </p:nvSpPr>
        <p:spPr>
          <a:xfrm>
            <a:off x="0" y="6427694"/>
            <a:ext cx="12192000" cy="43030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85AE1D-BBC2-441F-BD1D-94D771C3AF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1058"/>
          <a:stretch/>
        </p:blipFill>
        <p:spPr>
          <a:xfrm>
            <a:off x="0" y="0"/>
            <a:ext cx="12208170" cy="102353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DF7D8A9-2A1D-44A9-B26C-35778E6C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991" y="6457616"/>
            <a:ext cx="2743200" cy="365125"/>
          </a:xfrm>
        </p:spPr>
        <p:txBody>
          <a:bodyPr/>
          <a:lstStyle/>
          <a:p>
            <a:endParaRPr lang="hr-HR" sz="2000" dirty="0">
              <a:solidFill>
                <a:srgbClr val="C1C1C1"/>
              </a:solidFill>
              <a:latin typeface="Raleway Black" panose="020B0A03030101060003" pitchFamily="34" charset="-1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233F71-2956-44F1-9C9A-0D0382E6B3B7}"/>
              </a:ext>
            </a:extLst>
          </p:cNvPr>
          <p:cNvSpPr/>
          <p:nvPr/>
        </p:nvSpPr>
        <p:spPr>
          <a:xfrm>
            <a:off x="388422" y="184377"/>
            <a:ext cx="11244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>
                <a:solidFill>
                  <a:schemeClr val="bg1"/>
                </a:solidFill>
                <a:ea typeface="+mj-ea"/>
                <a:cs typeface="+mj-cs"/>
              </a:rPr>
              <a:t>Plan razvoja – obavezni sadržaj (UPUTE)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21AF92-E232-4853-BBE3-05B07EF23663}"/>
              </a:ext>
            </a:extLst>
          </p:cNvPr>
          <p:cNvGrpSpPr/>
          <p:nvPr/>
        </p:nvGrpSpPr>
        <p:grpSpPr>
          <a:xfrm>
            <a:off x="163395" y="6444000"/>
            <a:ext cx="5847368" cy="425522"/>
            <a:chOff x="163395" y="6444000"/>
            <a:chExt cx="5847368" cy="42552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B298BB5-E65B-4BDB-948F-5D2EEF07AEFF}"/>
                </a:ext>
              </a:extLst>
            </p:cNvPr>
            <p:cNvGrpSpPr/>
            <p:nvPr/>
          </p:nvGrpSpPr>
          <p:grpSpPr>
            <a:xfrm>
              <a:off x="468000" y="6444000"/>
              <a:ext cx="5542763" cy="425522"/>
              <a:chOff x="228601" y="6457616"/>
              <a:chExt cx="5542763" cy="42552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DEDC23F-0C6C-4BAA-9CF3-1A66AAA97C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0426" r="87157" b="83843"/>
              <a:stretch/>
            </p:blipFill>
            <p:spPr>
              <a:xfrm>
                <a:off x="228601" y="6457616"/>
                <a:ext cx="1133474" cy="316177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89B2AA-4726-4977-BD4C-A5ABAFADD211}"/>
                  </a:ext>
                </a:extLst>
              </p:cNvPr>
              <p:cNvSpPr txBox="1"/>
              <p:nvPr/>
            </p:nvSpPr>
            <p:spPr>
              <a:xfrm flipH="1">
                <a:off x="250368" y="6660000"/>
                <a:ext cx="5520996" cy="223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850">
                    <a:solidFill>
                      <a:schemeClr val="bg1"/>
                    </a:solidFill>
                    <a:latin typeface="Raleway" panose="020B0503030101060003" pitchFamily="34" charset="-18"/>
                  </a:rPr>
                  <a:t>JAVNA USTANOVA ZA KOORDINACIJU I RAZVOJ SPLITSKO DALMATINSKE ŽUPANIJE</a:t>
                </a:r>
              </a:p>
            </p:txBody>
          </p:sp>
        </p:grpSp>
        <p:pic>
          <p:nvPicPr>
            <p:cNvPr id="25" name="Picture 2" descr="Slikovni rezultat za splitsko dalmatinska Å¾upanija logo">
              <a:extLst>
                <a:ext uri="{FF2B5EF4-FFF2-40B4-BE49-F238E27FC236}">
                  <a16:creationId xmlns:a16="http://schemas.microsoft.com/office/drawing/2014/main" id="{A75A358D-90F7-44A9-8305-E28216CEB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95" y="6483823"/>
              <a:ext cx="294187" cy="35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33415" y="21120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>
              <a:latin typeface="Raleway" panose="020B0503030101060003" pitchFamily="34" charset="-1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6338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graphicFrame>
        <p:nvGraphicFramePr>
          <p:cNvPr id="19" name="Dijagram 18">
            <a:extLst>
              <a:ext uri="{FF2B5EF4-FFF2-40B4-BE49-F238E27FC236}">
                <a16:creationId xmlns:a16="http://schemas.microsoft.com/office/drawing/2014/main" id="{BD0B68F4-5787-47C4-988E-F7EBCA2436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7593720"/>
              </p:ext>
            </p:extLst>
          </p:nvPr>
        </p:nvGraphicFramePr>
        <p:xfrm>
          <a:off x="1034737" y="1343959"/>
          <a:ext cx="7720424" cy="4966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44126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68C74F1-313E-4B50-B381-C1696AC5B243}"/>
              </a:ext>
            </a:extLst>
          </p:cNvPr>
          <p:cNvGrpSpPr/>
          <p:nvPr/>
        </p:nvGrpSpPr>
        <p:grpSpPr>
          <a:xfrm>
            <a:off x="7485" y="1461857"/>
            <a:ext cx="7460892" cy="5539013"/>
            <a:chOff x="5003027" y="122010"/>
            <a:chExt cx="8318797" cy="701797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088C2B2-FF1D-4147-886E-60850D152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5003027" y="122010"/>
              <a:ext cx="4462516" cy="661397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002B898-93DC-4B01-9950-A6EBB3408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8859306" y="256686"/>
              <a:ext cx="4462518" cy="68832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687947C-4C25-49FB-9E36-078E579FC141}"/>
              </a:ext>
            </a:extLst>
          </p:cNvPr>
          <p:cNvSpPr/>
          <p:nvPr/>
        </p:nvSpPr>
        <p:spPr>
          <a:xfrm>
            <a:off x="0" y="6427694"/>
            <a:ext cx="12192000" cy="43030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85AE1D-BBC2-441F-BD1D-94D771C3AF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1058"/>
          <a:stretch/>
        </p:blipFill>
        <p:spPr>
          <a:xfrm>
            <a:off x="0" y="0"/>
            <a:ext cx="12208170" cy="102353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DF7D8A9-2A1D-44A9-B26C-35778E6C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991" y="6457616"/>
            <a:ext cx="2743200" cy="365125"/>
          </a:xfrm>
        </p:spPr>
        <p:txBody>
          <a:bodyPr/>
          <a:lstStyle/>
          <a:p>
            <a:endParaRPr lang="hr-HR" sz="2000" dirty="0">
              <a:solidFill>
                <a:srgbClr val="C1C1C1"/>
              </a:solidFill>
              <a:latin typeface="Raleway Black" panose="020B0A03030101060003" pitchFamily="34" charset="-1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233F71-2956-44F1-9C9A-0D0382E6B3B7}"/>
              </a:ext>
            </a:extLst>
          </p:cNvPr>
          <p:cNvSpPr/>
          <p:nvPr/>
        </p:nvSpPr>
        <p:spPr>
          <a:xfrm>
            <a:off x="388422" y="184377"/>
            <a:ext cx="11244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>
                <a:solidFill>
                  <a:schemeClr val="bg1"/>
                </a:solidFill>
                <a:ea typeface="+mj-ea"/>
                <a:cs typeface="+mj-cs"/>
              </a:rPr>
              <a:t>Plan razvoja – Tematsko određenje 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21AF92-E232-4853-BBE3-05B07EF23663}"/>
              </a:ext>
            </a:extLst>
          </p:cNvPr>
          <p:cNvGrpSpPr/>
          <p:nvPr/>
        </p:nvGrpSpPr>
        <p:grpSpPr>
          <a:xfrm>
            <a:off x="163395" y="6444000"/>
            <a:ext cx="5847368" cy="425522"/>
            <a:chOff x="163395" y="6444000"/>
            <a:chExt cx="5847368" cy="42552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B298BB5-E65B-4BDB-948F-5D2EEF07AEFF}"/>
                </a:ext>
              </a:extLst>
            </p:cNvPr>
            <p:cNvGrpSpPr/>
            <p:nvPr/>
          </p:nvGrpSpPr>
          <p:grpSpPr>
            <a:xfrm>
              <a:off x="468000" y="6444000"/>
              <a:ext cx="5542763" cy="425522"/>
              <a:chOff x="228601" y="6457616"/>
              <a:chExt cx="5542763" cy="42552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DEDC23F-0C6C-4BAA-9CF3-1A66AAA97C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0426" r="87157" b="83843"/>
              <a:stretch/>
            </p:blipFill>
            <p:spPr>
              <a:xfrm>
                <a:off x="228601" y="6457616"/>
                <a:ext cx="1133474" cy="316177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89B2AA-4726-4977-BD4C-A5ABAFADD211}"/>
                  </a:ext>
                </a:extLst>
              </p:cNvPr>
              <p:cNvSpPr txBox="1"/>
              <p:nvPr/>
            </p:nvSpPr>
            <p:spPr>
              <a:xfrm flipH="1">
                <a:off x="250368" y="6660000"/>
                <a:ext cx="5520996" cy="223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850">
                    <a:solidFill>
                      <a:schemeClr val="bg1"/>
                    </a:solidFill>
                    <a:latin typeface="Raleway" panose="020B0503030101060003" pitchFamily="34" charset="-18"/>
                  </a:rPr>
                  <a:t>JAVNA USTANOVA ZA KOORDINACIJU I RAZVOJ SPLITSKO DALMATINSKE ŽUPANIJE</a:t>
                </a:r>
              </a:p>
            </p:txBody>
          </p:sp>
        </p:grpSp>
        <p:pic>
          <p:nvPicPr>
            <p:cNvPr id="25" name="Picture 2" descr="Slikovni rezultat za splitsko dalmatinska Å¾upanija logo">
              <a:extLst>
                <a:ext uri="{FF2B5EF4-FFF2-40B4-BE49-F238E27FC236}">
                  <a16:creationId xmlns:a16="http://schemas.microsoft.com/office/drawing/2014/main" id="{A75A358D-90F7-44A9-8305-E28216CEB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95" y="6483823"/>
              <a:ext cx="294187" cy="35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33415" y="21120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>
              <a:latin typeface="Raleway" panose="020B0503030101060003" pitchFamily="34" charset="-1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6338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graphicFrame>
        <p:nvGraphicFramePr>
          <p:cNvPr id="21" name="Dijagram 20">
            <a:extLst>
              <a:ext uri="{FF2B5EF4-FFF2-40B4-BE49-F238E27FC236}">
                <a16:creationId xmlns:a16="http://schemas.microsoft.com/office/drawing/2014/main" id="{E5B3FB48-8A7E-457C-B700-53C20D8397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1487002"/>
              </p:ext>
            </p:extLst>
          </p:nvPr>
        </p:nvGraphicFramePr>
        <p:xfrm>
          <a:off x="923396" y="157480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id="{4CC8255D-98F5-4A88-A242-55183B0841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995" y="4265835"/>
            <a:ext cx="2121412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4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5E275E03-D32A-4C1E-9628-9AFEA78BD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98" y="988656"/>
            <a:ext cx="9820293" cy="55100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87947C-4C25-49FB-9E36-078E579FC141}"/>
              </a:ext>
            </a:extLst>
          </p:cNvPr>
          <p:cNvSpPr/>
          <p:nvPr/>
        </p:nvSpPr>
        <p:spPr>
          <a:xfrm>
            <a:off x="0" y="6427694"/>
            <a:ext cx="12192000" cy="43030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85AE1D-BBC2-441F-BD1D-94D771C3AF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1058"/>
          <a:stretch/>
        </p:blipFill>
        <p:spPr>
          <a:xfrm>
            <a:off x="0" y="-35004"/>
            <a:ext cx="12208170" cy="102353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DF7D8A9-2A1D-44A9-B26C-35778E6C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991" y="64576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C1C1C1"/>
              </a:solidFill>
              <a:effectLst/>
              <a:uLnTx/>
              <a:uFillTx/>
              <a:latin typeface="Raleway Black" panose="020B0A03030101060003" pitchFamily="34" charset="-18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233F71-2956-44F1-9C9A-0D0382E6B3B7}"/>
              </a:ext>
            </a:extLst>
          </p:cNvPr>
          <p:cNvSpPr/>
          <p:nvPr/>
        </p:nvSpPr>
        <p:spPr>
          <a:xfrm>
            <a:off x="388422" y="184377"/>
            <a:ext cx="11244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b="1" dirty="0">
                <a:solidFill>
                  <a:prstClr val="white"/>
                </a:solidFill>
                <a:latin typeface="Calibri" panose="020F0502020204030204"/>
              </a:rPr>
              <a:t>Plan razvoja SDŽ – Nacionalna razvojna strategija </a:t>
            </a: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21AF92-E232-4853-BBE3-05B07EF23663}"/>
              </a:ext>
            </a:extLst>
          </p:cNvPr>
          <p:cNvGrpSpPr/>
          <p:nvPr/>
        </p:nvGrpSpPr>
        <p:grpSpPr>
          <a:xfrm>
            <a:off x="163395" y="6444000"/>
            <a:ext cx="5847368" cy="425522"/>
            <a:chOff x="163395" y="6444000"/>
            <a:chExt cx="5847368" cy="42552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B298BB5-E65B-4BDB-948F-5D2EEF07AEFF}"/>
                </a:ext>
              </a:extLst>
            </p:cNvPr>
            <p:cNvGrpSpPr/>
            <p:nvPr/>
          </p:nvGrpSpPr>
          <p:grpSpPr>
            <a:xfrm>
              <a:off x="468000" y="6444000"/>
              <a:ext cx="5542763" cy="425522"/>
              <a:chOff x="228601" y="6457616"/>
              <a:chExt cx="5542763" cy="42552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DEDC23F-0C6C-4BAA-9CF3-1A66AAA97C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0426" r="87157" b="83843"/>
              <a:stretch/>
            </p:blipFill>
            <p:spPr>
              <a:xfrm>
                <a:off x="228601" y="6457616"/>
                <a:ext cx="1133474" cy="316177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89B2AA-4726-4977-BD4C-A5ABAFADD211}"/>
                  </a:ext>
                </a:extLst>
              </p:cNvPr>
              <p:cNvSpPr txBox="1"/>
              <p:nvPr/>
            </p:nvSpPr>
            <p:spPr>
              <a:xfrm flipH="1">
                <a:off x="250368" y="6660000"/>
                <a:ext cx="5520996" cy="223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r-HR" sz="8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aleway" panose="020B0503030101060003" pitchFamily="34" charset="-18"/>
                    <a:ea typeface="+mn-ea"/>
                    <a:cs typeface="+mn-cs"/>
                  </a:rPr>
                  <a:t>JAVNA USTANOVA ZA KOORDINACIJU I RAZVOJ SPLITSKO DALMATINSKE ŽUPANIJE</a:t>
                </a:r>
              </a:p>
            </p:txBody>
          </p:sp>
        </p:grpSp>
        <p:pic>
          <p:nvPicPr>
            <p:cNvPr id="25" name="Picture 2" descr="Slikovni rezultat za splitsko dalmatinska Å¾upanija logo">
              <a:extLst>
                <a:ext uri="{FF2B5EF4-FFF2-40B4-BE49-F238E27FC236}">
                  <a16:creationId xmlns:a16="http://schemas.microsoft.com/office/drawing/2014/main" id="{A75A358D-90F7-44A9-8305-E28216CEB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95" y="6483823"/>
              <a:ext cx="294187" cy="35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33415" y="21120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-18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6338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F9F924C2-84DC-45C2-9E8A-0D8A9DD1AFB2}"/>
                  </a:ext>
                </a:extLst>
              </p14:cNvPr>
              <p14:cNvContentPartPr/>
              <p14:nvPr/>
            </p14:nvContentPartPr>
            <p14:xfrm>
              <a:off x="942935" y="3848116"/>
              <a:ext cx="1813680" cy="4032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F9F924C2-84DC-45C2-9E8A-0D8A9DD1AF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9295" y="3740476"/>
                <a:ext cx="19213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462B9F57-5438-4CBE-9F39-61450635CA21}"/>
                  </a:ext>
                </a:extLst>
              </p14:cNvPr>
              <p14:cNvContentPartPr/>
              <p14:nvPr/>
            </p14:nvContentPartPr>
            <p14:xfrm>
              <a:off x="1106375" y="3636796"/>
              <a:ext cx="1678320" cy="14652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462B9F57-5438-4CBE-9F39-61450635CA2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2735" y="3528796"/>
                <a:ext cx="178596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F0DA486A-71D7-43AE-9547-F8CEC7FEB000}"/>
                  </a:ext>
                </a:extLst>
              </p14:cNvPr>
              <p14:cNvContentPartPr/>
              <p14:nvPr/>
            </p14:nvContentPartPr>
            <p14:xfrm>
              <a:off x="1008815" y="3598996"/>
              <a:ext cx="2023920" cy="31104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F0DA486A-71D7-43AE-9547-F8CEC7FEB0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4815" y="3490996"/>
                <a:ext cx="213156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09627588-370A-461D-ABB6-B915F0FF19EF}"/>
                  </a:ext>
                </a:extLst>
              </p14:cNvPr>
              <p14:cNvContentPartPr/>
              <p14:nvPr/>
            </p14:nvContentPartPr>
            <p14:xfrm>
              <a:off x="1005215" y="4018756"/>
              <a:ext cx="2055240" cy="45828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09627588-370A-461D-ABB6-B915F0FF19E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1575" y="3910756"/>
                <a:ext cx="2162880" cy="6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832A938B-B877-41EA-A5D5-60F67B561369}"/>
                  </a:ext>
                </a:extLst>
              </p14:cNvPr>
              <p14:cNvContentPartPr/>
              <p14:nvPr/>
            </p14:nvContentPartPr>
            <p14:xfrm>
              <a:off x="2829335" y="4273276"/>
              <a:ext cx="360" cy="36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832A938B-B877-41EA-A5D5-60F67B56136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75695" y="416527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DAFC2BC6-950E-4C41-8AF2-53568C1E459F}"/>
                  </a:ext>
                </a:extLst>
              </p14:cNvPr>
              <p14:cNvContentPartPr/>
              <p14:nvPr/>
            </p14:nvContentPartPr>
            <p14:xfrm>
              <a:off x="3481295" y="3511156"/>
              <a:ext cx="2044080" cy="47484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DAFC2BC6-950E-4C41-8AF2-53568C1E459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27655" y="3403156"/>
                <a:ext cx="2151720" cy="6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E430F2BD-D310-4A3B-8185-F868FDD9D375}"/>
                  </a:ext>
                </a:extLst>
              </p14:cNvPr>
              <p14:cNvContentPartPr/>
              <p14:nvPr/>
            </p14:nvContentPartPr>
            <p14:xfrm>
              <a:off x="5892575" y="5056636"/>
              <a:ext cx="2075400" cy="314640"/>
            </p14:xfrm>
          </p:contentPart>
        </mc:Choice>
        <mc:Fallback xmlns=""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E430F2BD-D310-4A3B-8185-F868FDD9D37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38935" y="4948996"/>
                <a:ext cx="218304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" name="Rukopis 28">
                <a:extLst>
                  <a:ext uri="{FF2B5EF4-FFF2-40B4-BE49-F238E27FC236}">
                    <a16:creationId xmlns:a16="http://schemas.microsoft.com/office/drawing/2014/main" id="{9AC28314-7B37-44DB-9198-CF1AD37B6574}"/>
                  </a:ext>
                </a:extLst>
              </p14:cNvPr>
              <p14:cNvContentPartPr/>
              <p14:nvPr/>
            </p14:nvContentPartPr>
            <p14:xfrm>
              <a:off x="5937215" y="3522676"/>
              <a:ext cx="2043000" cy="656280"/>
            </p14:xfrm>
          </p:contentPart>
        </mc:Choice>
        <mc:Fallback xmlns="">
          <p:pic>
            <p:nvPicPr>
              <p:cNvPr id="29" name="Rukopis 28">
                <a:extLst>
                  <a:ext uri="{FF2B5EF4-FFF2-40B4-BE49-F238E27FC236}">
                    <a16:creationId xmlns:a16="http://schemas.microsoft.com/office/drawing/2014/main" id="{9AC28314-7B37-44DB-9198-CF1AD37B657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83575" y="3414676"/>
                <a:ext cx="2150640" cy="87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" name="Rukopis 29">
                <a:extLst>
                  <a:ext uri="{FF2B5EF4-FFF2-40B4-BE49-F238E27FC236}">
                    <a16:creationId xmlns:a16="http://schemas.microsoft.com/office/drawing/2014/main" id="{D7336BDA-5565-49D5-8526-371AA61CD5AE}"/>
                  </a:ext>
                </a:extLst>
              </p14:cNvPr>
              <p14:cNvContentPartPr/>
              <p14:nvPr/>
            </p14:nvContentPartPr>
            <p14:xfrm>
              <a:off x="5986535" y="4176796"/>
              <a:ext cx="1963440" cy="20160"/>
            </p14:xfrm>
          </p:contentPart>
        </mc:Choice>
        <mc:Fallback xmlns="">
          <p:pic>
            <p:nvPicPr>
              <p:cNvPr id="30" name="Rukopis 29">
                <a:extLst>
                  <a:ext uri="{FF2B5EF4-FFF2-40B4-BE49-F238E27FC236}">
                    <a16:creationId xmlns:a16="http://schemas.microsoft.com/office/drawing/2014/main" id="{D7336BDA-5565-49D5-8526-371AA61CD5A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32895" y="4068796"/>
                <a:ext cx="20710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Rukopis 34">
                <a:extLst>
                  <a:ext uri="{FF2B5EF4-FFF2-40B4-BE49-F238E27FC236}">
                    <a16:creationId xmlns:a16="http://schemas.microsoft.com/office/drawing/2014/main" id="{21CE8887-64C4-48A2-9FE4-2DBB19A85A20}"/>
                  </a:ext>
                </a:extLst>
              </p14:cNvPr>
              <p14:cNvContentPartPr/>
              <p14:nvPr/>
            </p14:nvContentPartPr>
            <p14:xfrm>
              <a:off x="8342735" y="3569476"/>
              <a:ext cx="2131200" cy="1475280"/>
            </p14:xfrm>
          </p:contentPart>
        </mc:Choice>
        <mc:Fallback xmlns="">
          <p:pic>
            <p:nvPicPr>
              <p:cNvPr id="35" name="Rukopis 34">
                <a:extLst>
                  <a:ext uri="{FF2B5EF4-FFF2-40B4-BE49-F238E27FC236}">
                    <a16:creationId xmlns:a16="http://schemas.microsoft.com/office/drawing/2014/main" id="{21CE8887-64C4-48A2-9FE4-2DBB19A85A2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88735" y="3461476"/>
                <a:ext cx="2238840" cy="169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Rukopis 35">
                <a:extLst>
                  <a:ext uri="{FF2B5EF4-FFF2-40B4-BE49-F238E27FC236}">
                    <a16:creationId xmlns:a16="http://schemas.microsoft.com/office/drawing/2014/main" id="{28A54F1F-42AE-4873-98AD-FEB2440CFEB2}"/>
                  </a:ext>
                </a:extLst>
              </p14:cNvPr>
              <p14:cNvContentPartPr/>
              <p14:nvPr/>
            </p14:nvContentPartPr>
            <p14:xfrm>
              <a:off x="8412215" y="4561276"/>
              <a:ext cx="1454040" cy="222480"/>
            </p14:xfrm>
          </p:contentPart>
        </mc:Choice>
        <mc:Fallback xmlns="">
          <p:pic>
            <p:nvPicPr>
              <p:cNvPr id="36" name="Rukopis 35">
                <a:extLst>
                  <a:ext uri="{FF2B5EF4-FFF2-40B4-BE49-F238E27FC236}">
                    <a16:creationId xmlns:a16="http://schemas.microsoft.com/office/drawing/2014/main" id="{28A54F1F-42AE-4873-98AD-FEB2440CFEB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358215" y="4453636"/>
                <a:ext cx="156168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7" name="Rukopis 36">
                <a:extLst>
                  <a:ext uri="{FF2B5EF4-FFF2-40B4-BE49-F238E27FC236}">
                    <a16:creationId xmlns:a16="http://schemas.microsoft.com/office/drawing/2014/main" id="{05BD64BA-0B5E-4537-8C72-842E5FC781D7}"/>
                  </a:ext>
                </a:extLst>
              </p14:cNvPr>
              <p14:cNvContentPartPr/>
              <p14:nvPr/>
            </p14:nvContentPartPr>
            <p14:xfrm>
              <a:off x="3493535" y="3866116"/>
              <a:ext cx="2086920" cy="206280"/>
            </p14:xfrm>
          </p:contentPart>
        </mc:Choice>
        <mc:Fallback xmlns="">
          <p:pic>
            <p:nvPicPr>
              <p:cNvPr id="37" name="Rukopis 36">
                <a:extLst>
                  <a:ext uri="{FF2B5EF4-FFF2-40B4-BE49-F238E27FC236}">
                    <a16:creationId xmlns:a16="http://schemas.microsoft.com/office/drawing/2014/main" id="{05BD64BA-0B5E-4537-8C72-842E5FC781D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39895" y="3758116"/>
                <a:ext cx="219456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95A2F66B-7E15-4592-84EC-F9EF39CBE54A}"/>
                  </a:ext>
                </a:extLst>
              </p14:cNvPr>
              <p14:cNvContentPartPr/>
              <p14:nvPr/>
            </p14:nvContentPartPr>
            <p14:xfrm>
              <a:off x="3426215" y="4311777"/>
              <a:ext cx="2138760" cy="5493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95A2F66B-7E15-4592-84EC-F9EF39CBE54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72575" y="4203777"/>
                <a:ext cx="2246400" cy="76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7FD11B43-FA4B-4F11-BEB0-83A1279A0990}"/>
                  </a:ext>
                </a:extLst>
              </p14:cNvPr>
              <p14:cNvContentPartPr/>
              <p14:nvPr/>
            </p14:nvContentPartPr>
            <p14:xfrm>
              <a:off x="3484175" y="4186497"/>
              <a:ext cx="2010600" cy="3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7FD11B43-FA4B-4F11-BEB0-83A1279A099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430175" y="4078857"/>
                <a:ext cx="2118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C0B1ACDD-9F73-466C-B797-D9108CC62626}"/>
                  </a:ext>
                </a:extLst>
              </p14:cNvPr>
              <p14:cNvContentPartPr/>
              <p14:nvPr/>
            </p14:nvContentPartPr>
            <p14:xfrm>
              <a:off x="3482735" y="5205297"/>
              <a:ext cx="2055240" cy="38772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C0B1ACDD-9F73-466C-B797-D9108CC6262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428735" y="5097657"/>
                <a:ext cx="2162880" cy="60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297408B6-EF92-443B-9E89-B2D12AC9BC14}"/>
                  </a:ext>
                </a:extLst>
              </p14:cNvPr>
              <p14:cNvContentPartPr/>
              <p14:nvPr/>
            </p14:nvContentPartPr>
            <p14:xfrm>
              <a:off x="3481655" y="4888857"/>
              <a:ext cx="2083680" cy="35928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297408B6-EF92-443B-9E89-B2D12AC9BC1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427655" y="4781217"/>
                <a:ext cx="2191320" cy="57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8516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68C74F1-313E-4B50-B381-C1696AC5B243}"/>
              </a:ext>
            </a:extLst>
          </p:cNvPr>
          <p:cNvGrpSpPr/>
          <p:nvPr/>
        </p:nvGrpSpPr>
        <p:grpSpPr>
          <a:xfrm>
            <a:off x="7485" y="1461857"/>
            <a:ext cx="7460892" cy="5539013"/>
            <a:chOff x="5003027" y="122010"/>
            <a:chExt cx="8318797" cy="701797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088C2B2-FF1D-4147-886E-60850D152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5003027" y="122010"/>
              <a:ext cx="4462516" cy="661397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002B898-93DC-4B01-9950-A6EBB3408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5" r="1480" b="1254"/>
            <a:stretch/>
          </p:blipFill>
          <p:spPr>
            <a:xfrm>
              <a:off x="8859306" y="256686"/>
              <a:ext cx="4462518" cy="68832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687947C-4C25-49FB-9E36-078E579FC141}"/>
              </a:ext>
            </a:extLst>
          </p:cNvPr>
          <p:cNvSpPr/>
          <p:nvPr/>
        </p:nvSpPr>
        <p:spPr>
          <a:xfrm>
            <a:off x="0" y="6427694"/>
            <a:ext cx="12192000" cy="43030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85AE1D-BBC2-441F-BD1D-94D771C3AF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1058"/>
          <a:stretch/>
        </p:blipFill>
        <p:spPr>
          <a:xfrm>
            <a:off x="0" y="-59824"/>
            <a:ext cx="12208170" cy="102353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DF7D8A9-2A1D-44A9-B26C-35778E6C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991" y="64576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C1C1C1"/>
              </a:solidFill>
              <a:effectLst/>
              <a:uLnTx/>
              <a:uFillTx/>
              <a:latin typeface="Raleway Black" panose="020B0A03030101060003" pitchFamily="34" charset="-18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233F71-2956-44F1-9C9A-0D0382E6B3B7}"/>
              </a:ext>
            </a:extLst>
          </p:cNvPr>
          <p:cNvSpPr/>
          <p:nvPr/>
        </p:nvSpPr>
        <p:spPr>
          <a:xfrm>
            <a:off x="388422" y="184377"/>
            <a:ext cx="11244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b="1" dirty="0">
                <a:solidFill>
                  <a:prstClr val="white"/>
                </a:solidFill>
                <a:latin typeface="Calibri" panose="020F0502020204030204"/>
              </a:rPr>
              <a:t>Metodologija raspisa strateškog okvira </a:t>
            </a: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21AF92-E232-4853-BBE3-05B07EF23663}"/>
              </a:ext>
            </a:extLst>
          </p:cNvPr>
          <p:cNvGrpSpPr/>
          <p:nvPr/>
        </p:nvGrpSpPr>
        <p:grpSpPr>
          <a:xfrm>
            <a:off x="163395" y="6444000"/>
            <a:ext cx="5847368" cy="425522"/>
            <a:chOff x="163395" y="6444000"/>
            <a:chExt cx="5847368" cy="42552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B298BB5-E65B-4BDB-948F-5D2EEF07AEFF}"/>
                </a:ext>
              </a:extLst>
            </p:cNvPr>
            <p:cNvGrpSpPr/>
            <p:nvPr/>
          </p:nvGrpSpPr>
          <p:grpSpPr>
            <a:xfrm>
              <a:off x="468000" y="6444000"/>
              <a:ext cx="5542763" cy="425522"/>
              <a:chOff x="228601" y="6457616"/>
              <a:chExt cx="5542763" cy="42552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DEDC23F-0C6C-4BAA-9CF3-1A66AAA97C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0426" r="87157" b="83843"/>
              <a:stretch/>
            </p:blipFill>
            <p:spPr>
              <a:xfrm>
                <a:off x="228601" y="6457616"/>
                <a:ext cx="1133474" cy="316177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89B2AA-4726-4977-BD4C-A5ABAFADD211}"/>
                  </a:ext>
                </a:extLst>
              </p:cNvPr>
              <p:cNvSpPr txBox="1"/>
              <p:nvPr/>
            </p:nvSpPr>
            <p:spPr>
              <a:xfrm flipH="1">
                <a:off x="250368" y="6660000"/>
                <a:ext cx="5520996" cy="223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r-HR" sz="8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aleway" panose="020B0503030101060003" pitchFamily="34" charset="-18"/>
                    <a:ea typeface="+mn-ea"/>
                    <a:cs typeface="+mn-cs"/>
                  </a:rPr>
                  <a:t>JAVNA USTANOVA ZA KOORDINACIJU I RAZVOJ SPLITSKO DALMATINSKE ŽUPANIJE</a:t>
                </a:r>
              </a:p>
            </p:txBody>
          </p:sp>
        </p:grpSp>
        <p:pic>
          <p:nvPicPr>
            <p:cNvPr id="25" name="Picture 2" descr="Slikovni rezultat za splitsko dalmatinska Å¾upanija logo">
              <a:extLst>
                <a:ext uri="{FF2B5EF4-FFF2-40B4-BE49-F238E27FC236}">
                  <a16:creationId xmlns:a16="http://schemas.microsoft.com/office/drawing/2014/main" id="{A75A358D-90F7-44A9-8305-E28216CEB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95" y="6483823"/>
              <a:ext cx="294187" cy="35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33415" y="21120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-18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6338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A5E4A397-EA7D-4F61-B1DA-BC6DE8B200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70254"/>
              </p:ext>
            </p:extLst>
          </p:nvPr>
        </p:nvGraphicFramePr>
        <p:xfrm>
          <a:off x="1000488" y="114412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Strelica: ulijevo 5">
            <a:extLst>
              <a:ext uri="{FF2B5EF4-FFF2-40B4-BE49-F238E27FC236}">
                <a16:creationId xmlns:a16="http://schemas.microsoft.com/office/drawing/2014/main" id="{702B3028-4B28-41F9-8841-B8B70400F835}"/>
              </a:ext>
            </a:extLst>
          </p:cNvPr>
          <p:cNvSpPr/>
          <p:nvPr/>
        </p:nvSpPr>
        <p:spPr>
          <a:xfrm>
            <a:off x="7355345" y="1766844"/>
            <a:ext cx="1977630" cy="10822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Specifični cilj NRS</a:t>
            </a:r>
            <a:endParaRPr lang="en-US" dirty="0"/>
          </a:p>
        </p:txBody>
      </p:sp>
      <p:sp>
        <p:nvSpPr>
          <p:cNvPr id="21" name="Strelica: ulijevo 20">
            <a:extLst>
              <a:ext uri="{FF2B5EF4-FFF2-40B4-BE49-F238E27FC236}">
                <a16:creationId xmlns:a16="http://schemas.microsoft.com/office/drawing/2014/main" id="{CDA4E8A5-A84D-4979-967D-1D8C3053DCAD}"/>
              </a:ext>
            </a:extLst>
          </p:cNvPr>
          <p:cNvSpPr/>
          <p:nvPr/>
        </p:nvSpPr>
        <p:spPr>
          <a:xfrm>
            <a:off x="9213882" y="3312337"/>
            <a:ext cx="1977630" cy="10822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Pokazatelji ishoda</a:t>
            </a:r>
            <a:endParaRPr lang="en-US" dirty="0"/>
          </a:p>
        </p:txBody>
      </p:sp>
      <p:sp>
        <p:nvSpPr>
          <p:cNvPr id="22" name="Strelica: ulijevo 21">
            <a:extLst>
              <a:ext uri="{FF2B5EF4-FFF2-40B4-BE49-F238E27FC236}">
                <a16:creationId xmlns:a16="http://schemas.microsoft.com/office/drawing/2014/main" id="{2BAAE3FE-192F-4FAF-8B26-811B5CB8F170}"/>
              </a:ext>
            </a:extLst>
          </p:cNvPr>
          <p:cNvSpPr/>
          <p:nvPr/>
        </p:nvSpPr>
        <p:spPr>
          <a:xfrm>
            <a:off x="7022503" y="4846106"/>
            <a:ext cx="1977630" cy="10822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Pokazatelji rezultata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50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DF7D8A9-2A1D-44A9-B26C-35778E6C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991" y="6457616"/>
            <a:ext cx="2743200" cy="365125"/>
          </a:xfrm>
        </p:spPr>
        <p:txBody>
          <a:bodyPr/>
          <a:lstStyle/>
          <a:p>
            <a:endParaRPr lang="hr-HR" sz="2000" dirty="0">
              <a:solidFill>
                <a:srgbClr val="C1C1C1"/>
              </a:solidFill>
              <a:latin typeface="Raleway Black" panose="020B0A03030101060003" pitchFamily="34" charset="-1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3415" y="21120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>
              <a:latin typeface="Raleway" panose="020B0503030101060003" pitchFamily="34" charset="-18"/>
            </a:endParaRPr>
          </a:p>
        </p:txBody>
      </p:sp>
      <p:graphicFrame>
        <p:nvGraphicFramePr>
          <p:cNvPr id="8" name="Tablica 7">
            <a:extLst>
              <a:ext uri="{FF2B5EF4-FFF2-40B4-BE49-F238E27FC236}">
                <a16:creationId xmlns:a16="http://schemas.microsoft.com/office/drawing/2014/main" id="{0753D902-CCAF-4A0D-B2B3-C74DEFBA4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011764"/>
              </p:ext>
            </p:extLst>
          </p:nvPr>
        </p:nvGraphicFramePr>
        <p:xfrm>
          <a:off x="313818" y="41097"/>
          <a:ext cx="11049398" cy="6881042"/>
        </p:xfrm>
        <a:graphic>
          <a:graphicData uri="http://schemas.openxmlformats.org/drawingml/2006/table">
            <a:tbl>
              <a:tblPr firstRow="1" firstCol="1" bandRow="1"/>
              <a:tblGrid>
                <a:gridCol w="364276">
                  <a:extLst>
                    <a:ext uri="{9D8B030D-6E8A-4147-A177-3AD203B41FA5}">
                      <a16:colId xmlns:a16="http://schemas.microsoft.com/office/drawing/2014/main" val="2256101136"/>
                    </a:ext>
                  </a:extLst>
                </a:gridCol>
                <a:gridCol w="2928135">
                  <a:extLst>
                    <a:ext uri="{9D8B030D-6E8A-4147-A177-3AD203B41FA5}">
                      <a16:colId xmlns:a16="http://schemas.microsoft.com/office/drawing/2014/main" val="924120437"/>
                    </a:ext>
                  </a:extLst>
                </a:gridCol>
                <a:gridCol w="2517169">
                  <a:extLst>
                    <a:ext uri="{9D8B030D-6E8A-4147-A177-3AD203B41FA5}">
                      <a16:colId xmlns:a16="http://schemas.microsoft.com/office/drawing/2014/main" val="847862952"/>
                    </a:ext>
                  </a:extLst>
                </a:gridCol>
                <a:gridCol w="1674687">
                  <a:extLst>
                    <a:ext uri="{9D8B030D-6E8A-4147-A177-3AD203B41FA5}">
                      <a16:colId xmlns:a16="http://schemas.microsoft.com/office/drawing/2014/main" val="2085818279"/>
                    </a:ext>
                  </a:extLst>
                </a:gridCol>
                <a:gridCol w="2013581">
                  <a:extLst>
                    <a:ext uri="{9D8B030D-6E8A-4147-A177-3AD203B41FA5}">
                      <a16:colId xmlns:a16="http://schemas.microsoft.com/office/drawing/2014/main" val="3310462599"/>
                    </a:ext>
                  </a:extLst>
                </a:gridCol>
                <a:gridCol w="1551550">
                  <a:extLst>
                    <a:ext uri="{9D8B030D-6E8A-4147-A177-3AD203B41FA5}">
                      <a16:colId xmlns:a16="http://schemas.microsoft.com/office/drawing/2014/main" val="1889411626"/>
                    </a:ext>
                  </a:extLst>
                </a:gridCol>
              </a:tblGrid>
              <a:tr h="51370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5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PRIORITET 1.  KONKURENTNO I OTPORNO GOSPODARSTVO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947291"/>
                  </a:ext>
                </a:extLst>
              </a:tr>
              <a:tr h="20749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NRS 2030 UPORIŠTE: STRATEŠKI CILJ 1. Konkurentno i inovativno gospodarstvo</a:t>
                      </a:r>
                      <a:endParaRPr lang="hr-HR" sz="1200" dirty="0"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94650"/>
                  </a:ext>
                </a:extLst>
              </a:tr>
              <a:tr h="84991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5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POSEBNI CILJ</a:t>
                      </a:r>
                      <a:endParaRPr lang="hr-HR" sz="105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vert="vert27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effectLst/>
                          <a:highlight>
                            <a:srgbClr val="C1C1C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1.1.  Stvaranje konkurentnog, održivog i </a:t>
                      </a:r>
                      <a:r>
                        <a:rPr lang="hr-HR" sz="1100" dirty="0" err="1">
                          <a:effectLst/>
                          <a:highlight>
                            <a:srgbClr val="C1C1C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uključivog</a:t>
                      </a:r>
                      <a:r>
                        <a:rPr lang="hr-HR" sz="1100" dirty="0">
                          <a:effectLst/>
                          <a:highlight>
                            <a:srgbClr val="C1C1C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gospodarstva temeljenog na znanju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effectLst/>
                          <a:highlight>
                            <a:srgbClr val="C1C1C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1.2. Jačanje malog i srednjeg poduzetništva I poduzetničkog okruženja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effectLst/>
                          <a:highlight>
                            <a:srgbClr val="C1C1C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1.3. Razvoj teritorijalno ravnomjerno raspoređenog, cjelogodišnjeg, diversificiranog, održivog i inovativnog turizma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effectLst/>
                          <a:highlight>
                            <a:srgbClr val="C1C1C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1.4. Razvoj održive i pametne poljoprivrede Splitsko – dalmatinske županije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effectLst/>
                          <a:highlight>
                            <a:srgbClr val="C1C1C1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1.5. Razvoj sektora ribarstva i marikulture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881023"/>
                  </a:ext>
                </a:extLst>
              </a:tr>
              <a:tr h="1083298"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MJERE POSEBNOG CILJA</a:t>
                      </a:r>
                      <a:endParaRPr lang="hr-HR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vert="vert27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PC1.1.M1: Poboljšanje poslovnog okruženja za razvoj industrije visokih tehnologija (industrija 4.0) i privlačenje novih investicija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PC1.2.M1: Poboljšanje pristupa financijskim sredstvima malim i srednjim poduzetnicima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PC1.3.M1: Unaprjeđenje sustava destinacijskog razvoja i upravljanja destinacijama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PC1.4.M1: Podrška ulaganjima u sektore zelenog poduzetništva ekološke i/ili autohtone poljoprivrede i poljoprivrednih proizvoda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1.5.1. Razvoj infrastrukture I </a:t>
                      </a:r>
                      <a:r>
                        <a:rPr lang="hr-HR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suprastrukture</a:t>
                      </a: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za potrebe sektora ribarstva i marikulture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450171"/>
                  </a:ext>
                </a:extLst>
              </a:tr>
              <a:tr h="96233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PC1.1.M2: Jačanje infrastrukture i kapaciteta za istraživanje i inovacije te promoviranje centara kompetencija I istraživačko-razvojno-inovacijskih (IRI) centara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PC1.2.M2: Stvaranje uvjeta za očuvanje tradicijskih obrta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PC1.3.M2: Razvoj turističke i </a:t>
                      </a:r>
                      <a:r>
                        <a:rPr lang="hr-HR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posjetiteljske</a:t>
                      </a: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infrastrukture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PC1.4.M2 Razvoj infrastrukture, suprastrukture I programa potrebnih za razvoj konkurentne i otporne  poljoprivrede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PC1.5.2. Podrška poboljšanju tržišnih mehanizama za prodaju proizvoda ribarstva i marikulture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118013"/>
                  </a:ext>
                </a:extLst>
              </a:tr>
              <a:tr h="120426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PC1.1.M3: Promicanje poduzetništva i ulaganja privatnog sektora kroz jačanje regionalnog eko sustava i regionalnih lanaca vrijednosti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PC1.2.M3: Daljnji razvoj postojećih poduzetničkih zona te stvaranje povoljne klime za ulaganja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PC1.3.M3: Razvoj i poticanje ulaganja u unaprjeđenje kvalitete, kvantitete, prepoznatljivosti i sigurnosti turističkih proizvoda, usluga, sadržaja te poticanje razvoja specifičnih oblika turizma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PC1.4.M3: Poticanje upotrebe i razvoj novih tehnologija u poljoprivredi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486035"/>
                  </a:ext>
                </a:extLst>
              </a:tr>
              <a:tr h="96233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PC1.1.M4: Priprema za poslove u budućnosti kroz razvoj pametnih vještina za industrijsku tranziciju prema nišama veće dodane vrijednosti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PC1.2.M4: Jačanje kapaciteta poduzetničkih potpornih institucija, uz razvoj novih usluga i infrastrukture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PC1.3.M4: Razvoj vještina, znanja i kompetencija potrebnih u turističkom privređivanju i kontinuirana prilagodba promjenama na tržištu rada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PC1.4.M4: Podrška učinkovitijem gospodarenju poljoprivrednim zemljištem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335206"/>
                  </a:ext>
                </a:extLst>
              </a:tr>
              <a:tr h="318989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PC1.2.M5: Poticanje izvoznih aktivnosti malih i srednjih poduzetnika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PC1.3M5.: Turistička valorizacija kulturne i prirodne baštine</a:t>
                      </a:r>
                      <a:endParaRPr lang="hr-H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PC1.4. M5 Podrška poboljšanju tržišnih mehanizama za prodaju poljoprivredno-prehrambenih proizvoda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1620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 1.4.M6: Podrška održivom razvoju i unapređenju sektora lovstva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872526"/>
                  </a:ext>
                </a:extLst>
              </a:tr>
              <a:tr h="28045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PC1.2M6: Promicanje važnosti i uloge društvenog poduzetništva u održivom gospodarstvu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PC1.3.M6: Unaprjeđenje sustava destinacijskog razvoja i upravljanja destinacijama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350158"/>
                  </a:ext>
                </a:extLst>
              </a:tr>
              <a:tr h="318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PC1.4. M7: Potpora očuvanju i proširenju stočnog fonda</a:t>
                      </a:r>
                    </a:p>
                  </a:txBody>
                  <a:tcPr marL="30699" marR="30699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586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038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4842</TotalTime>
  <Words>1870</Words>
  <Application>Microsoft Office PowerPoint</Application>
  <PresentationFormat>Široki zaslon</PresentationFormat>
  <Paragraphs>240</Paragraphs>
  <Slides>16</Slides>
  <Notes>15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body</vt:lpstr>
      <vt:lpstr>Calibri Light</vt:lpstr>
      <vt:lpstr>Cambria</vt:lpstr>
      <vt:lpstr>Raleway</vt:lpstr>
      <vt:lpstr>Raleway Black</vt:lpstr>
      <vt:lpstr>Wingdings</vt:lpstr>
      <vt:lpstr>Office Theme</vt:lpstr>
      <vt:lpstr>PowerPoint prezentacija</vt:lpstr>
      <vt:lpstr>PowerPoint prezentacija</vt:lpstr>
      <vt:lpstr>HIJERARHIJA AKATA:  REGIONALNA RAZINA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</dc:creator>
  <cp:lastModifiedBy>Đeni Vuković</cp:lastModifiedBy>
  <cp:revision>409</cp:revision>
  <cp:lastPrinted>2018-12-05T11:00:59Z</cp:lastPrinted>
  <dcterms:created xsi:type="dcterms:W3CDTF">2018-04-05T21:45:52Z</dcterms:created>
  <dcterms:modified xsi:type="dcterms:W3CDTF">2022-03-21T08:02:15Z</dcterms:modified>
</cp:coreProperties>
</file>