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2808" y="1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E08CD3-B0C5-49AA-940C-67EF53086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7422BF6-7127-4FA8-8426-092A4F76F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557AC3-C0C1-432E-8281-C0359CD8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D40966-68F9-47AD-8B7D-38B0FD02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4ECCAA-340F-4097-977B-F1BEB191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72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589DFA-BD8C-4416-A791-954FDF4C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C37C762-EC30-4091-A01D-CE1D9C622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4F85C6-5A1C-41FF-B0C9-2FD17483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320724-D9BE-42DC-AB2B-8CA021B9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9E773B-5471-496A-B0B8-8D6E4018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82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ACDB7C1-AD4F-4723-B1DB-593FB8340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D5F1A08-18C4-44F9-AE8B-CA6518F6B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55F30D-7806-4DC1-AB07-2A655951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A01DF6-0ED6-4826-90D5-BE59AFDC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4BEE40-47C1-4683-8CD5-689C3810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5838B-004D-4624-AF25-D54CF446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B80215-674D-4F2C-93B1-90A2A201A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33C953-70CD-4816-A431-1F26F22F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514DC2-3D51-4AA9-95FE-A2416D9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FDD51C-8CB3-4D39-B18F-30C77171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133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1AE0A5-884C-490B-B15A-10FA2904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ED9CBD-D088-4C08-80FB-11FD4C9B8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9922D3-712C-4A1F-AAC0-4F2C1A04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7F5C58-81FD-4B5B-B5BE-8B5AA207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A4D71F-645F-4BEA-9291-98FCA7A1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58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E5813-6545-4D9A-A68A-CE61A5BE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C70FFE-1EEE-404A-A6D1-C395D523D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A2DD077-E1E8-409A-BB6F-C50ACD466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B427FD-BF93-4CC3-8204-B9806CD9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1243F5-A289-4F94-8424-E7CA57A5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083BD9-344C-415F-9621-6B62763B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2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123BCE-311C-466F-8DA5-C0C64ADE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5E7475-074C-4D41-B2CD-1CF7E629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0399C2-BC70-4210-9437-75162F6DB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20AF2F5-CC55-4E81-AEDE-7EA230F1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9C1C220-7236-4A2C-ADB8-16636BC70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C4B0C69-6D9C-4718-86CD-2349D1EE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BA9BAE7-E13B-4A46-8EBA-1A9DB344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3694872-6E52-4839-AA94-7A701667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35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3C036-1A94-41B1-87C1-9CB4DCC2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ECF0C31-FCDD-4CD8-862C-96A68B40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DAC6537-1405-4627-B53C-E5155DE9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1E778FF-3B79-44C1-BA69-B9EEE05F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54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2B23EC1-67EF-4E24-B727-43AB35B8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8CC001-B4DC-4805-BAE1-AA23D185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9817B8D-C223-48D6-B51C-5909DB53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2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2FDA3-14EE-4621-BEA8-00C3CCE7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C6FADC-8012-4D99-B9BB-C14D8A43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41EEF07-AC42-4E9F-B1C4-36B4F820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8C7FFF9-5A6C-4849-80F3-520AFCF5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AE1E5F-D0E2-4614-A02B-8F695356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479662-F91D-4518-A1F9-9B6AF158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97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95B081-6E85-4F8C-B10B-03F5C7F9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6D990F0-4F20-471A-A9FB-5A6FAB85D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01406CF-8C66-4019-8EC3-3201A8E9C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A4F7898-D2DD-4A6B-B38E-8B14ED5B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594D06-9842-4E41-945F-5FA3B2D8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6FE4D6-B8D3-4308-AD22-FDDF0C94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60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38DF432-AEC9-4EEF-9FFB-B9EE469E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6803CD-C83D-4DAD-A544-AD93F2358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BA9ECD-81FD-433D-8A5C-5A8AC8F3C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D694-A8FF-4FF7-9FE9-E52788189B44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385982-2AE5-4C7F-B0F8-0DE812AA5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EF6A17-8076-4EBA-B155-8E311851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D7EC-40FD-4D3F-AA6E-FADA82CC8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1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3485DF-84F4-4532-A9C4-AEB3627CB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22" y="494326"/>
            <a:ext cx="4142454" cy="55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7425419-22A7-4E56-AB9C-F702986E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25" y="494326"/>
            <a:ext cx="4142454" cy="55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0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555141-9C0D-43CC-8C30-B91E8FB6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01" y="1130401"/>
            <a:ext cx="3447896" cy="459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A286930-76C3-4610-AF0C-99B1B29A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717879"/>
            <a:ext cx="4562987" cy="34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7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Široki zaslon</PresentationFormat>
  <Paragraphs>0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Bernarda Kuliš</dc:creator>
  <cp:lastModifiedBy>Bernarda Kuliš</cp:lastModifiedBy>
  <cp:revision>1</cp:revision>
  <dcterms:created xsi:type="dcterms:W3CDTF">2021-05-03T08:07:25Z</dcterms:created>
  <dcterms:modified xsi:type="dcterms:W3CDTF">2021-05-03T08:10:45Z</dcterms:modified>
</cp:coreProperties>
</file>