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3"/>
  </p:notesMasterIdLst>
  <p:sldIdLst>
    <p:sldId id="256" r:id="rId3"/>
    <p:sldId id="441" r:id="rId4"/>
    <p:sldId id="443" r:id="rId5"/>
    <p:sldId id="335" r:id="rId6"/>
    <p:sldId id="446" r:id="rId7"/>
    <p:sldId id="447" r:id="rId8"/>
    <p:sldId id="466" r:id="rId9"/>
    <p:sldId id="448" r:id="rId10"/>
    <p:sldId id="449" r:id="rId11"/>
    <p:sldId id="445" r:id="rId12"/>
    <p:sldId id="415" r:id="rId13"/>
    <p:sldId id="414" r:id="rId14"/>
    <p:sldId id="417" r:id="rId15"/>
    <p:sldId id="401" r:id="rId16"/>
    <p:sldId id="259" r:id="rId17"/>
    <p:sldId id="420" r:id="rId18"/>
    <p:sldId id="453" r:id="rId19"/>
    <p:sldId id="327" r:id="rId20"/>
    <p:sldId id="428" r:id="rId21"/>
    <p:sldId id="455" r:id="rId22"/>
    <p:sldId id="262" r:id="rId23"/>
    <p:sldId id="429" r:id="rId24"/>
    <p:sldId id="456" r:id="rId25"/>
    <p:sldId id="457" r:id="rId26"/>
    <p:sldId id="421" r:id="rId27"/>
    <p:sldId id="458" r:id="rId28"/>
    <p:sldId id="459" r:id="rId29"/>
    <p:sldId id="430" r:id="rId30"/>
    <p:sldId id="462" r:id="rId31"/>
    <p:sldId id="461" r:id="rId32"/>
    <p:sldId id="422" r:id="rId33"/>
    <p:sldId id="467" r:id="rId34"/>
    <p:sldId id="465" r:id="rId35"/>
    <p:sldId id="423" r:id="rId36"/>
    <p:sldId id="463" r:id="rId37"/>
    <p:sldId id="424" r:id="rId38"/>
    <p:sldId id="425" r:id="rId39"/>
    <p:sldId id="426" r:id="rId40"/>
    <p:sldId id="427" r:id="rId41"/>
    <p:sldId id="468" r:id="rId42"/>
    <p:sldId id="432" r:id="rId43"/>
    <p:sldId id="431" r:id="rId44"/>
    <p:sldId id="419" r:id="rId45"/>
    <p:sldId id="433" r:id="rId46"/>
    <p:sldId id="434" r:id="rId47"/>
    <p:sldId id="436" r:id="rId48"/>
    <p:sldId id="438" r:id="rId49"/>
    <p:sldId id="439" r:id="rId50"/>
    <p:sldId id="440" r:id="rId51"/>
    <p:sldId id="274" r:id="rId52"/>
  </p:sldIdLst>
  <p:sldSz cx="12192000" cy="6858000"/>
  <p:notesSz cx="6797675" cy="9926638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Samardžija" initials="IS" lastIdx="1" clrIdx="0">
    <p:extLst>
      <p:ext uri="{19B8F6BF-5375-455C-9EA6-DF929625EA0E}">
        <p15:presenceInfo xmlns:p15="http://schemas.microsoft.com/office/powerpoint/2012/main" userId="S::ivan.samardzija@rera.hr::862960df-f3f7-4edc-8b2d-e68eb67a8932" providerId="AD"/>
      </p:ext>
    </p:extLst>
  </p:cmAuthor>
  <p:cmAuthor id="2" name="Ivica Šitum" initials="IŠ" lastIdx="1" clrIdx="1">
    <p:extLst>
      <p:ext uri="{19B8F6BF-5375-455C-9EA6-DF929625EA0E}">
        <p15:presenceInfo xmlns:p15="http://schemas.microsoft.com/office/powerpoint/2012/main" userId="S::ivica.situm@rera.hr::56219136-76a1-460f-a2e2-fde026e0ae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vijetli stil 2 - Isticanj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Srednji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vijetli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Svijetli stil 3 - Isticanj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ijetli stil 3 - Isticanj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076" autoAdjust="0"/>
  </p:normalViewPr>
  <p:slideViewPr>
    <p:cSldViewPr snapToGrid="0">
      <p:cViewPr varScale="1">
        <p:scale>
          <a:sx n="88" d="100"/>
          <a:sy n="88" d="100"/>
        </p:scale>
        <p:origin x="14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3-02T13:48:17.55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team-work-png/download/13261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hyperlink" Target="http://pixabay.com/en/at-sign-symbol-at-the-rate-of-33776/" TargetMode="External"/><Relationship Id="rId1" Type="http://schemas.openxmlformats.org/officeDocument/2006/relationships/image" Target="../media/image7.png"/><Relationship Id="rId6" Type="http://schemas.openxmlformats.org/officeDocument/2006/relationships/hyperlink" Target="https://picpedia.org/handwriting/s/strategy.html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www.startupgeeks.it/analisi-swot/" TargetMode="External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team-work-png/download/13261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hyperlink" Target="http://pixabay.com/en/at-sign-symbol-at-the-rate-of-33776/" TargetMode="External"/><Relationship Id="rId1" Type="http://schemas.openxmlformats.org/officeDocument/2006/relationships/image" Target="../media/image7.png"/><Relationship Id="rId6" Type="http://schemas.openxmlformats.org/officeDocument/2006/relationships/hyperlink" Target="https://picpedia.org/handwriting/s/strategy.html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www.startupgeeks.it/analisi-swot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D8C9F-5C00-4BB0-8F57-61E290676C05}" type="doc">
      <dgm:prSet loTypeId="urn:microsoft.com/office/officeart/2005/8/layout/hList1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E45AE9DE-9540-433E-AA31-6A2A283A5D65}">
      <dgm:prSet phldrT="[Tekst]" custT="1"/>
      <dgm:spPr/>
      <dgm:t>
        <a:bodyPr/>
        <a:lstStyle/>
        <a:p>
          <a:r>
            <a:rPr lang="hr-HR" sz="2000" b="1" dirty="0">
              <a:latin typeface="+mn-lt"/>
            </a:rPr>
            <a:t>Partnersko vijeće  </a:t>
          </a:r>
        </a:p>
      </dgm:t>
    </dgm:pt>
    <dgm:pt modelId="{FA5592F4-4A42-4130-88F6-4BAD0C0287A2}" type="parTrans" cxnId="{46A3C5A9-DD19-4F7D-B5D6-557783071991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D7207035-FD07-40E9-AB78-91DBC36EA588}" type="sibTrans" cxnId="{46A3C5A9-DD19-4F7D-B5D6-557783071991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EAA4420C-76DA-49BF-AA37-5CEFFDA92387}">
      <dgm:prSet phldrT="[Tekst]" custT="1"/>
      <dgm:spPr/>
      <dgm:t>
        <a:bodyPr/>
        <a:lstStyle/>
        <a:p>
          <a:r>
            <a:rPr lang="hr-HR" sz="1400" dirty="0">
              <a:latin typeface="+mn-lt"/>
            </a:rPr>
            <a:t>Održano 1. i 2. partnersko vijeće</a:t>
          </a:r>
        </a:p>
      </dgm:t>
    </dgm:pt>
    <dgm:pt modelId="{C2275CB7-A59A-4766-9999-B8083620C77D}" type="parTrans" cxnId="{155CF5DE-78BE-4BB4-AA72-821CDB628287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D67CA583-E76E-455D-9FEC-C075BDA8B05F}" type="sibTrans" cxnId="{155CF5DE-78BE-4BB4-AA72-821CDB628287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28A2631C-D3A2-4879-84EE-50E603B683C2}">
      <dgm:prSet phldrT="[Tekst]" custT="1"/>
      <dgm:spPr/>
      <dgm:t>
        <a:bodyPr/>
        <a:lstStyle/>
        <a:p>
          <a:r>
            <a:rPr lang="hr-HR" sz="1600" b="1" dirty="0">
              <a:latin typeface="+mn-lt"/>
            </a:rPr>
            <a:t>EX ANTE </a:t>
          </a:r>
          <a:r>
            <a:rPr lang="hr-HR" sz="1600" b="1" dirty="0" err="1">
              <a:latin typeface="+mn-lt"/>
            </a:rPr>
            <a:t>evaluator</a:t>
          </a:r>
          <a:endParaRPr lang="hr-HR" sz="1600" b="1" dirty="0">
            <a:latin typeface="+mn-lt"/>
          </a:endParaRPr>
        </a:p>
      </dgm:t>
    </dgm:pt>
    <dgm:pt modelId="{0D3282CB-209A-44CD-8776-85A8DA2267CA}" type="parTrans" cxnId="{6D60AEC0-15DE-45C1-B767-DF9710FDCCC5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EC5C958D-EBE2-4E63-882E-42BF386A450B}" type="sibTrans" cxnId="{6D60AEC0-15DE-45C1-B767-DF9710FDCCC5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7E091513-2E31-4520-A0C7-4A972944CB85}">
      <dgm:prSet phldrT="[Tekst]" custT="1"/>
      <dgm:spPr/>
      <dgm:t>
        <a:bodyPr/>
        <a:lstStyle/>
        <a:p>
          <a:r>
            <a:rPr lang="hr-HR" sz="1400" dirty="0" err="1">
              <a:latin typeface="+mn-lt"/>
            </a:rPr>
            <a:t>Eupolis</a:t>
          </a:r>
          <a:r>
            <a:rPr lang="hr-HR" sz="1400" dirty="0">
              <a:latin typeface="+mn-lt"/>
            </a:rPr>
            <a:t> d.o.o., Split</a:t>
          </a:r>
        </a:p>
      </dgm:t>
    </dgm:pt>
    <dgm:pt modelId="{AC49A298-E262-4572-92BB-851E779AC9E5}" type="parTrans" cxnId="{FADEF99B-63D5-4018-AD01-692EDC9B1491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13969B4C-9175-4269-9706-F88F020CC610}" type="sibTrans" cxnId="{FADEF99B-63D5-4018-AD01-692EDC9B1491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00DCB9E3-CC23-4F76-A1E8-213CAE829E75}">
      <dgm:prSet phldrT="[Tekst]" custT="1"/>
      <dgm:spPr/>
      <dgm:t>
        <a:bodyPr/>
        <a:lstStyle/>
        <a:p>
          <a:r>
            <a:rPr lang="hr-HR" sz="1800" b="1" dirty="0">
              <a:latin typeface="+mn-lt"/>
            </a:rPr>
            <a:t>Strateška procjena utjecaja na okoliš</a:t>
          </a:r>
        </a:p>
      </dgm:t>
    </dgm:pt>
    <dgm:pt modelId="{C6FB1787-DA60-4A36-BFF5-1F485F77ADBC}" type="parTrans" cxnId="{E46A2452-3629-450F-8C49-937B7B863E99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17B9931E-8D17-4D5B-8BF3-2BB01E9E5384}" type="sibTrans" cxnId="{E46A2452-3629-450F-8C49-937B7B863E99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69183DBB-7E91-4D3B-A8A5-EF75BB390E2E}">
      <dgm:prSet phldrT="[Tekst]" custT="1"/>
      <dgm:spPr/>
      <dgm:t>
        <a:bodyPr/>
        <a:lstStyle/>
        <a:p>
          <a:r>
            <a:rPr lang="en-US" sz="1400" dirty="0">
              <a:latin typeface="+mn-lt"/>
            </a:rPr>
            <a:t>Plan razvoja</a:t>
          </a:r>
          <a:r>
            <a:rPr lang="hr-HR" sz="1400" dirty="0">
              <a:latin typeface="+mn-lt"/>
            </a:rPr>
            <a:t> -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nije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potrebno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provesti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postupak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strateške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procjene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utjecaja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na</a:t>
          </a:r>
          <a:r>
            <a:rPr lang="en-US" sz="1400" dirty="0">
              <a:latin typeface="+mn-lt"/>
            </a:rPr>
            <a:t> </a:t>
          </a:r>
          <a:r>
            <a:rPr lang="en-US" sz="1400" dirty="0" err="1">
              <a:latin typeface="+mn-lt"/>
            </a:rPr>
            <a:t>okoliš</a:t>
          </a:r>
          <a:r>
            <a:rPr lang="hr-HR" sz="1400" dirty="0">
              <a:latin typeface="+mn-lt"/>
            </a:rPr>
            <a:t>,</a:t>
          </a:r>
        </a:p>
      </dgm:t>
    </dgm:pt>
    <dgm:pt modelId="{9CF1D940-A03B-4A82-A424-0F236C5A015A}" type="parTrans" cxnId="{1B3F6BF6-721A-46E4-B702-574237E22EB0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722B6876-4217-4BEA-88A2-AA86193C0604}" type="sibTrans" cxnId="{1B3F6BF6-721A-46E4-B702-574237E22EB0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9371D69-8D71-4872-AC43-C1D587756850}">
      <dgm:prSet phldrT="[Tekst]" custT="1"/>
      <dgm:spPr/>
      <dgm:t>
        <a:bodyPr/>
        <a:lstStyle/>
        <a:p>
          <a:r>
            <a:rPr lang="hr-HR" sz="1400" dirty="0">
              <a:latin typeface="+mn-lt"/>
            </a:rPr>
            <a:t>1. i 2. fazno izvješće + KONAČNO izvješće!</a:t>
          </a:r>
        </a:p>
      </dgm:t>
    </dgm:pt>
    <dgm:pt modelId="{F5890DAF-428D-4EA5-8EF6-38ED99898894}" type="parTrans" cxnId="{CCF3CEC7-59CB-442B-8E07-4D34C07BC1A8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F4DBA5D9-874A-49DA-BE6B-47CA9DCD0AB6}" type="sibTrans" cxnId="{CCF3CEC7-59CB-442B-8E07-4D34C07BC1A8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A9ECEA7E-CEF3-468D-AD92-E3802687FAA5}">
      <dgm:prSet custT="1"/>
      <dgm:spPr/>
      <dgm:t>
        <a:bodyPr/>
        <a:lstStyle/>
        <a:p>
          <a:r>
            <a:rPr lang="pl-PL" sz="1400" dirty="0">
              <a:latin typeface="+mn-lt"/>
            </a:rPr>
            <a:t>Mišljenje  Ministarstva gospodarstva i održivog razvoja.</a:t>
          </a:r>
          <a:endParaRPr lang="hr-HR" sz="1400" dirty="0">
            <a:latin typeface="+mn-lt"/>
          </a:endParaRPr>
        </a:p>
      </dgm:t>
    </dgm:pt>
    <dgm:pt modelId="{9FEE10CE-93C7-49DA-9333-E6A3ED18CA55}" type="parTrans" cxnId="{A0EFC350-819A-4903-9589-77D93C1D82A9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6CECF462-8298-4090-B858-A0613620F6A6}" type="sibTrans" cxnId="{A0EFC350-819A-4903-9589-77D93C1D82A9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F6DEF346-84C0-443E-82D5-A26747E021B6}">
      <dgm:prSet phldrT="[Tekst]" custT="1"/>
      <dgm:spPr/>
      <dgm:t>
        <a:bodyPr/>
        <a:lstStyle/>
        <a:p>
          <a:endParaRPr lang="hr-HR" sz="1400" dirty="0">
            <a:latin typeface="+mn-lt"/>
          </a:endParaRPr>
        </a:p>
      </dgm:t>
    </dgm:pt>
    <dgm:pt modelId="{AFBB5B2E-34BB-4152-8486-A2C8DCB8715A}" type="parTrans" cxnId="{2D04990E-1064-4131-964D-1E96F1DE53FC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D01B1E7-6958-48AA-B797-9981B3D60C15}" type="sibTrans" cxnId="{2D04990E-1064-4131-964D-1E96F1DE53FC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E955F3BD-72FB-4FE0-904C-1E4CC2DDBB07}">
      <dgm:prSet phldrT="[Tekst]" custT="1"/>
      <dgm:spPr/>
      <dgm:t>
        <a:bodyPr/>
        <a:lstStyle/>
        <a:p>
          <a:endParaRPr lang="hr-HR" sz="1400" dirty="0">
            <a:latin typeface="+mn-lt"/>
          </a:endParaRPr>
        </a:p>
      </dgm:t>
    </dgm:pt>
    <dgm:pt modelId="{AFA8449C-9525-4D74-AF61-D64EDF38A028}" type="parTrans" cxnId="{837C998A-8DDE-4B07-BB2F-82D6707A3136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64CEF2E-8CD3-45C4-BAC5-3D19B5AC7D5E}" type="sibTrans" cxnId="{837C998A-8DDE-4B07-BB2F-82D6707A3136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8B85D769-46BF-4615-8511-D028280BBA94}">
      <dgm:prSet phldrT="[Tekst]" custT="1"/>
      <dgm:spPr/>
      <dgm:t>
        <a:bodyPr/>
        <a:lstStyle/>
        <a:p>
          <a:endParaRPr lang="hr-HR" sz="1400" dirty="0">
            <a:latin typeface="+mn-lt"/>
          </a:endParaRPr>
        </a:p>
      </dgm:t>
    </dgm:pt>
    <dgm:pt modelId="{104E574D-2984-45B4-9388-F28B2DE5BD06}" type="parTrans" cxnId="{3212C216-4024-47EE-BD49-B99A94255ED8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8C7C1309-4769-4E73-ACB0-BA6C249CCD00}" type="sibTrans" cxnId="{3212C216-4024-47EE-BD49-B99A94255ED8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0DBA04D5-04D7-438F-B919-6303BB59E6B6}">
      <dgm:prSet custT="1"/>
      <dgm:spPr/>
      <dgm:t>
        <a:bodyPr/>
        <a:lstStyle/>
        <a:p>
          <a:endParaRPr lang="hr-HR" sz="1400" dirty="0">
            <a:latin typeface="+mn-lt"/>
          </a:endParaRPr>
        </a:p>
      </dgm:t>
    </dgm:pt>
    <dgm:pt modelId="{1D91246B-DAD5-4BD4-82AF-ADFD9742B5D9}" type="parTrans" cxnId="{B4A8A074-654B-4402-B86B-2788C152051A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7CC1329B-5B68-42A0-A342-F89D50649D9B}" type="sibTrans" cxnId="{B4A8A074-654B-4402-B86B-2788C152051A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5CC45C00-DA04-4C22-9AD8-78D1C23F58A6}">
      <dgm:prSet phldrT="[Tekst]" custT="1"/>
      <dgm:spPr/>
      <dgm:t>
        <a:bodyPr/>
        <a:lstStyle/>
        <a:p>
          <a:r>
            <a:rPr lang="hr-HR" sz="1400" dirty="0">
              <a:latin typeface="+mn-lt"/>
            </a:rPr>
            <a:t>Najmanje 2. sjednice + završna</a:t>
          </a:r>
        </a:p>
      </dgm:t>
    </dgm:pt>
    <dgm:pt modelId="{3A49F59E-2CA2-460B-9918-6A6B712DB2F8}" type="parTrans" cxnId="{EC188B6B-2F44-4067-916A-84EC2C434FDD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5470A08D-ED5C-4B5E-A4A3-4030D510BE98}" type="sibTrans" cxnId="{EC188B6B-2F44-4067-916A-84EC2C434FDD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76806CB0-7564-4CD1-930F-42463411B085}">
      <dgm:prSet phldrT="[Tekst]" custT="1"/>
      <dgm:spPr/>
      <dgm:t>
        <a:bodyPr/>
        <a:lstStyle/>
        <a:p>
          <a:endParaRPr lang="hr-HR" sz="1400" dirty="0">
            <a:latin typeface="+mn-lt"/>
          </a:endParaRPr>
        </a:p>
      </dgm:t>
    </dgm:pt>
    <dgm:pt modelId="{372619EB-20F6-4C7F-A285-73B1F5CEB7C7}" type="parTrans" cxnId="{E87ACA2F-CA83-4451-99E8-C42F72AA44AC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62D0353C-5739-4640-91F6-36A624D1F73D}" type="sibTrans" cxnId="{E87ACA2F-CA83-4451-99E8-C42F72AA44AC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B46E1CC1-4FCE-4E66-9293-5B4CB0D1E917}">
      <dgm:prSet phldrT="[Tekst]" custT="1"/>
      <dgm:spPr/>
      <dgm:t>
        <a:bodyPr/>
        <a:lstStyle/>
        <a:p>
          <a:r>
            <a:rPr lang="hr-HR" sz="1400" dirty="0">
              <a:latin typeface="+mn-lt"/>
            </a:rPr>
            <a:t>Utvrđeno 35 članova + zamjene.  </a:t>
          </a:r>
        </a:p>
      </dgm:t>
    </dgm:pt>
    <dgm:pt modelId="{06D8FA55-89A4-4F01-BC26-79DB8EE7667E}" type="parTrans" cxnId="{65339A9C-8C31-4E36-8716-4A6CDF01240B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BE72AB94-F012-43D6-9479-CB08A288FAE0}" type="sibTrans" cxnId="{65339A9C-8C31-4E36-8716-4A6CDF01240B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061057A0-9FA7-4875-8DCF-A640FAC39C39}">
      <dgm:prSet phldrT="[Tekst]" custT="1"/>
      <dgm:spPr/>
      <dgm:t>
        <a:bodyPr/>
        <a:lstStyle/>
        <a:p>
          <a:endParaRPr lang="hr-HR" sz="1400" dirty="0">
            <a:latin typeface="+mn-lt"/>
          </a:endParaRPr>
        </a:p>
      </dgm:t>
    </dgm:pt>
    <dgm:pt modelId="{8BA08D0D-4A70-446A-AB88-3898B51E5968}" type="parTrans" cxnId="{452AA232-6048-4A0B-B096-87B41202883F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51CD8BCE-08B4-4AF5-951E-031C4D202430}" type="sibTrans" cxnId="{452AA232-6048-4A0B-B096-87B41202883F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14A3CBB-8CA7-4E4E-9B1D-3C3532898BEE}" type="pres">
      <dgm:prSet presAssocID="{847D8C9F-5C00-4BB0-8F57-61E290676C05}" presName="Name0" presStyleCnt="0">
        <dgm:presLayoutVars>
          <dgm:dir/>
          <dgm:animLvl val="lvl"/>
          <dgm:resizeHandles val="exact"/>
        </dgm:presLayoutVars>
      </dgm:prSet>
      <dgm:spPr/>
    </dgm:pt>
    <dgm:pt modelId="{2A5A9A9B-490C-4172-B685-EC123C700D21}" type="pres">
      <dgm:prSet presAssocID="{E45AE9DE-9540-433E-AA31-6A2A283A5D65}" presName="composite" presStyleCnt="0"/>
      <dgm:spPr/>
    </dgm:pt>
    <dgm:pt modelId="{634AB382-B81C-434E-B3AE-02C7CAAC2ED0}" type="pres">
      <dgm:prSet presAssocID="{E45AE9DE-9540-433E-AA31-6A2A283A5D6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B79F67F-1A2E-4FA9-9341-EF71086C8CB3}" type="pres">
      <dgm:prSet presAssocID="{E45AE9DE-9540-433E-AA31-6A2A283A5D65}" presName="desTx" presStyleLbl="alignAccFollowNode1" presStyleIdx="0" presStyleCnt="3">
        <dgm:presLayoutVars>
          <dgm:bulletEnabled val="1"/>
        </dgm:presLayoutVars>
      </dgm:prSet>
      <dgm:spPr/>
    </dgm:pt>
    <dgm:pt modelId="{3CA0D20B-3092-48AB-9B92-DBB21B0CDEEF}" type="pres">
      <dgm:prSet presAssocID="{D7207035-FD07-40E9-AB78-91DBC36EA588}" presName="space" presStyleCnt="0"/>
      <dgm:spPr/>
    </dgm:pt>
    <dgm:pt modelId="{10814680-1F40-4C0D-A8D1-3DC3FBA651AA}" type="pres">
      <dgm:prSet presAssocID="{28A2631C-D3A2-4879-84EE-50E603B683C2}" presName="composite" presStyleCnt="0"/>
      <dgm:spPr/>
    </dgm:pt>
    <dgm:pt modelId="{F4053FDE-4B6B-4E6B-A128-CE5E0A7ABCE1}" type="pres">
      <dgm:prSet presAssocID="{28A2631C-D3A2-4879-84EE-50E603B683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0ED9CF3-DCE2-4A62-B508-98B2A8F151B1}" type="pres">
      <dgm:prSet presAssocID="{28A2631C-D3A2-4879-84EE-50E603B683C2}" presName="desTx" presStyleLbl="alignAccFollowNode1" presStyleIdx="1" presStyleCnt="3">
        <dgm:presLayoutVars>
          <dgm:bulletEnabled val="1"/>
        </dgm:presLayoutVars>
      </dgm:prSet>
      <dgm:spPr/>
    </dgm:pt>
    <dgm:pt modelId="{F72F49E1-3871-4C00-8066-083FFD7BCC4E}" type="pres">
      <dgm:prSet presAssocID="{EC5C958D-EBE2-4E63-882E-42BF386A450B}" presName="space" presStyleCnt="0"/>
      <dgm:spPr/>
    </dgm:pt>
    <dgm:pt modelId="{42EC9802-527E-413C-B3A7-D53DAE48C41C}" type="pres">
      <dgm:prSet presAssocID="{00DCB9E3-CC23-4F76-A1E8-213CAE829E75}" presName="composite" presStyleCnt="0"/>
      <dgm:spPr/>
    </dgm:pt>
    <dgm:pt modelId="{DE76A2AF-A673-4BCA-9C5B-4B3D9B54E22F}" type="pres">
      <dgm:prSet presAssocID="{00DCB9E3-CC23-4F76-A1E8-213CAE829E7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D2FDC09-99FB-41C8-850C-ED04A29D9129}" type="pres">
      <dgm:prSet presAssocID="{00DCB9E3-CC23-4F76-A1E8-213CAE829E7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7D11102-9925-4BC0-8C79-76F1CCEBD5C9}" type="presOf" srcId="{28A2631C-D3A2-4879-84EE-50E603B683C2}" destId="{F4053FDE-4B6B-4E6B-A128-CE5E0A7ABCE1}" srcOrd="0" destOrd="0" presId="urn:microsoft.com/office/officeart/2005/8/layout/hList1"/>
    <dgm:cxn modelId="{35AE3205-B8D6-4CEE-B8EC-22EE2BD6CBAF}" type="presOf" srcId="{EAA4420C-76DA-49BF-AA37-5CEFFDA92387}" destId="{CB79F67F-1A2E-4FA9-9341-EF71086C8CB3}" srcOrd="0" destOrd="0" presId="urn:microsoft.com/office/officeart/2005/8/layout/hList1"/>
    <dgm:cxn modelId="{C1AEC606-A04A-44AC-A743-822068E8EBFC}" type="presOf" srcId="{E955F3BD-72FB-4FE0-904C-1E4CC2DDBB07}" destId="{F0ED9CF3-DCE2-4A62-B508-98B2A8F151B1}" srcOrd="0" destOrd="3" presId="urn:microsoft.com/office/officeart/2005/8/layout/hList1"/>
    <dgm:cxn modelId="{C068600B-0700-4104-A35D-9A945BF11CF3}" type="presOf" srcId="{5CC45C00-DA04-4C22-9AD8-78D1C23F58A6}" destId="{CB79F67F-1A2E-4FA9-9341-EF71086C8CB3}" srcOrd="0" destOrd="2" presId="urn:microsoft.com/office/officeart/2005/8/layout/hList1"/>
    <dgm:cxn modelId="{2D04990E-1064-4131-964D-1E96F1DE53FC}" srcId="{28A2631C-D3A2-4879-84EE-50E603B683C2}" destId="{F6DEF346-84C0-443E-82D5-A26747E021B6}" srcOrd="1" destOrd="0" parTransId="{AFBB5B2E-34BB-4152-8486-A2C8DCB8715A}" sibTransId="{4D01B1E7-6958-48AA-B797-9981B3D60C15}"/>
    <dgm:cxn modelId="{3212C216-4024-47EE-BD49-B99A94255ED8}" srcId="{00DCB9E3-CC23-4F76-A1E8-213CAE829E75}" destId="{8B85D769-46BF-4615-8511-D028280BBA94}" srcOrd="1" destOrd="0" parTransId="{104E574D-2984-45B4-9388-F28B2DE5BD06}" sibTransId="{8C7C1309-4769-4E73-ACB0-BA6C249CCD00}"/>
    <dgm:cxn modelId="{F37C562C-54C4-47EF-935B-ED9B1B1231EE}" type="presOf" srcId="{A9ECEA7E-CEF3-468D-AD92-E3802687FAA5}" destId="{6D2FDC09-99FB-41C8-850C-ED04A29D9129}" srcOrd="0" destOrd="2" presId="urn:microsoft.com/office/officeart/2005/8/layout/hList1"/>
    <dgm:cxn modelId="{E87ACA2F-CA83-4451-99E8-C42F72AA44AC}" srcId="{E45AE9DE-9540-433E-AA31-6A2A283A5D65}" destId="{76806CB0-7564-4CD1-930F-42463411B085}" srcOrd="1" destOrd="0" parTransId="{372619EB-20F6-4C7F-A285-73B1F5CEB7C7}" sibTransId="{62D0353C-5739-4640-91F6-36A624D1F73D}"/>
    <dgm:cxn modelId="{452AA232-6048-4A0B-B096-87B41202883F}" srcId="{E45AE9DE-9540-433E-AA31-6A2A283A5D65}" destId="{061057A0-9FA7-4875-8DCF-A640FAC39C39}" srcOrd="3" destOrd="0" parTransId="{8BA08D0D-4A70-446A-AB88-3898B51E5968}" sibTransId="{51CD8BCE-08B4-4AF5-951E-031C4D202430}"/>
    <dgm:cxn modelId="{2C60523B-7568-4994-9F21-A29C56DF1465}" type="presOf" srcId="{0DBA04D5-04D7-438F-B919-6303BB59E6B6}" destId="{6D2FDC09-99FB-41C8-850C-ED04A29D9129}" srcOrd="0" destOrd="3" presId="urn:microsoft.com/office/officeart/2005/8/layout/hList1"/>
    <dgm:cxn modelId="{3D90833B-8C28-4FAA-A848-F0C11D391343}" type="presOf" srcId="{76806CB0-7564-4CD1-930F-42463411B085}" destId="{CB79F67F-1A2E-4FA9-9341-EF71086C8CB3}" srcOrd="0" destOrd="1" presId="urn:microsoft.com/office/officeart/2005/8/layout/hList1"/>
    <dgm:cxn modelId="{EE4A6A3D-160C-4746-89AE-AD382877091C}" type="presOf" srcId="{8B85D769-46BF-4615-8511-D028280BBA94}" destId="{6D2FDC09-99FB-41C8-850C-ED04A29D9129}" srcOrd="0" destOrd="1" presId="urn:microsoft.com/office/officeart/2005/8/layout/hList1"/>
    <dgm:cxn modelId="{46E11164-E0A2-4322-B6E9-8935CF1DD7D5}" type="presOf" srcId="{061057A0-9FA7-4875-8DCF-A640FAC39C39}" destId="{CB79F67F-1A2E-4FA9-9341-EF71086C8CB3}" srcOrd="0" destOrd="3" presId="urn:microsoft.com/office/officeart/2005/8/layout/hList1"/>
    <dgm:cxn modelId="{7BB93C46-8B08-489D-A945-F4E22B9B8562}" type="presOf" srcId="{00DCB9E3-CC23-4F76-A1E8-213CAE829E75}" destId="{DE76A2AF-A673-4BCA-9C5B-4B3D9B54E22F}" srcOrd="0" destOrd="0" presId="urn:microsoft.com/office/officeart/2005/8/layout/hList1"/>
    <dgm:cxn modelId="{EC188B6B-2F44-4067-916A-84EC2C434FDD}" srcId="{E45AE9DE-9540-433E-AA31-6A2A283A5D65}" destId="{5CC45C00-DA04-4C22-9AD8-78D1C23F58A6}" srcOrd="2" destOrd="0" parTransId="{3A49F59E-2CA2-460B-9918-6A6B712DB2F8}" sibTransId="{5470A08D-ED5C-4B5E-A4A3-4030D510BE98}"/>
    <dgm:cxn modelId="{12F5786D-2680-4477-9DBE-58F4CCC3A1E8}" type="presOf" srcId="{F6DEF346-84C0-443E-82D5-A26747E021B6}" destId="{F0ED9CF3-DCE2-4A62-B508-98B2A8F151B1}" srcOrd="0" destOrd="1" presId="urn:microsoft.com/office/officeart/2005/8/layout/hList1"/>
    <dgm:cxn modelId="{A0EFC350-819A-4903-9589-77D93C1D82A9}" srcId="{00DCB9E3-CC23-4F76-A1E8-213CAE829E75}" destId="{A9ECEA7E-CEF3-468D-AD92-E3802687FAA5}" srcOrd="2" destOrd="0" parTransId="{9FEE10CE-93C7-49DA-9333-E6A3ED18CA55}" sibTransId="{6CECF462-8298-4090-B858-A0613620F6A6}"/>
    <dgm:cxn modelId="{E46A2452-3629-450F-8C49-937B7B863E99}" srcId="{847D8C9F-5C00-4BB0-8F57-61E290676C05}" destId="{00DCB9E3-CC23-4F76-A1E8-213CAE829E75}" srcOrd="2" destOrd="0" parTransId="{C6FB1787-DA60-4A36-BFF5-1F485F77ADBC}" sibTransId="{17B9931E-8D17-4D5B-8BF3-2BB01E9E5384}"/>
    <dgm:cxn modelId="{B4A8A074-654B-4402-B86B-2788C152051A}" srcId="{00DCB9E3-CC23-4F76-A1E8-213CAE829E75}" destId="{0DBA04D5-04D7-438F-B919-6303BB59E6B6}" srcOrd="3" destOrd="0" parTransId="{1D91246B-DAD5-4BD4-82AF-ADFD9742B5D9}" sibTransId="{7CC1329B-5B68-42A0-A342-F89D50649D9B}"/>
    <dgm:cxn modelId="{4EAFD47E-0A54-4ABE-8478-92FD7BA3AAD8}" type="presOf" srcId="{E45AE9DE-9540-433E-AA31-6A2A283A5D65}" destId="{634AB382-B81C-434E-B3AE-02C7CAAC2ED0}" srcOrd="0" destOrd="0" presId="urn:microsoft.com/office/officeart/2005/8/layout/hList1"/>
    <dgm:cxn modelId="{837C998A-8DDE-4B07-BB2F-82D6707A3136}" srcId="{28A2631C-D3A2-4879-84EE-50E603B683C2}" destId="{E955F3BD-72FB-4FE0-904C-1E4CC2DDBB07}" srcOrd="3" destOrd="0" parTransId="{AFA8449C-9525-4D74-AF61-D64EDF38A028}" sibTransId="{464CEF2E-8CD3-45C4-BAC5-3D19B5AC7D5E}"/>
    <dgm:cxn modelId="{FADEF99B-63D5-4018-AD01-692EDC9B1491}" srcId="{28A2631C-D3A2-4879-84EE-50E603B683C2}" destId="{7E091513-2E31-4520-A0C7-4A972944CB85}" srcOrd="0" destOrd="0" parTransId="{AC49A298-E262-4572-92BB-851E779AC9E5}" sibTransId="{13969B4C-9175-4269-9706-F88F020CC610}"/>
    <dgm:cxn modelId="{65339A9C-8C31-4E36-8716-4A6CDF01240B}" srcId="{E45AE9DE-9540-433E-AA31-6A2A283A5D65}" destId="{B46E1CC1-4FCE-4E66-9293-5B4CB0D1E917}" srcOrd="4" destOrd="0" parTransId="{06D8FA55-89A4-4F01-BC26-79DB8EE7667E}" sibTransId="{BE72AB94-F012-43D6-9479-CB08A288FAE0}"/>
    <dgm:cxn modelId="{46A3C5A9-DD19-4F7D-B5D6-557783071991}" srcId="{847D8C9F-5C00-4BB0-8F57-61E290676C05}" destId="{E45AE9DE-9540-433E-AA31-6A2A283A5D65}" srcOrd="0" destOrd="0" parTransId="{FA5592F4-4A42-4130-88F6-4BAD0C0287A2}" sibTransId="{D7207035-FD07-40E9-AB78-91DBC36EA588}"/>
    <dgm:cxn modelId="{315944AB-047F-4E55-831C-1FDCA5412A8B}" type="presOf" srcId="{69183DBB-7E91-4D3B-A8A5-EF75BB390E2E}" destId="{6D2FDC09-99FB-41C8-850C-ED04A29D9129}" srcOrd="0" destOrd="0" presId="urn:microsoft.com/office/officeart/2005/8/layout/hList1"/>
    <dgm:cxn modelId="{73BF54B7-7B3A-476D-877E-D9836641887F}" type="presOf" srcId="{B46E1CC1-4FCE-4E66-9293-5B4CB0D1E917}" destId="{CB79F67F-1A2E-4FA9-9341-EF71086C8CB3}" srcOrd="0" destOrd="4" presId="urn:microsoft.com/office/officeart/2005/8/layout/hList1"/>
    <dgm:cxn modelId="{6D60AEC0-15DE-45C1-B767-DF9710FDCCC5}" srcId="{847D8C9F-5C00-4BB0-8F57-61E290676C05}" destId="{28A2631C-D3A2-4879-84EE-50E603B683C2}" srcOrd="1" destOrd="0" parTransId="{0D3282CB-209A-44CD-8776-85A8DA2267CA}" sibTransId="{EC5C958D-EBE2-4E63-882E-42BF386A450B}"/>
    <dgm:cxn modelId="{CCF3CEC7-59CB-442B-8E07-4D34C07BC1A8}" srcId="{28A2631C-D3A2-4879-84EE-50E603B683C2}" destId="{49371D69-8D71-4872-AC43-C1D587756850}" srcOrd="2" destOrd="0" parTransId="{F5890DAF-428D-4EA5-8EF6-38ED99898894}" sibTransId="{F4DBA5D9-874A-49DA-BE6B-47CA9DCD0AB6}"/>
    <dgm:cxn modelId="{298BCBCD-6AD9-4EB7-ABCC-A18BA05BF5E2}" type="presOf" srcId="{847D8C9F-5C00-4BB0-8F57-61E290676C05}" destId="{414A3CBB-8CA7-4E4E-9B1D-3C3532898BEE}" srcOrd="0" destOrd="0" presId="urn:microsoft.com/office/officeart/2005/8/layout/hList1"/>
    <dgm:cxn modelId="{155CF5DE-78BE-4BB4-AA72-821CDB628287}" srcId="{E45AE9DE-9540-433E-AA31-6A2A283A5D65}" destId="{EAA4420C-76DA-49BF-AA37-5CEFFDA92387}" srcOrd="0" destOrd="0" parTransId="{C2275CB7-A59A-4766-9999-B8083620C77D}" sibTransId="{D67CA583-E76E-455D-9FEC-C075BDA8B05F}"/>
    <dgm:cxn modelId="{97D8FEDE-3BEF-4DC0-91FC-8E388576AE2B}" type="presOf" srcId="{49371D69-8D71-4872-AC43-C1D587756850}" destId="{F0ED9CF3-DCE2-4A62-B508-98B2A8F151B1}" srcOrd="0" destOrd="2" presId="urn:microsoft.com/office/officeart/2005/8/layout/hList1"/>
    <dgm:cxn modelId="{E1CCF5E2-E04B-4E6B-ABCC-935CA4FCA487}" type="presOf" srcId="{7E091513-2E31-4520-A0C7-4A972944CB85}" destId="{F0ED9CF3-DCE2-4A62-B508-98B2A8F151B1}" srcOrd="0" destOrd="0" presId="urn:microsoft.com/office/officeart/2005/8/layout/hList1"/>
    <dgm:cxn modelId="{1B3F6BF6-721A-46E4-B702-574237E22EB0}" srcId="{00DCB9E3-CC23-4F76-A1E8-213CAE829E75}" destId="{69183DBB-7E91-4D3B-A8A5-EF75BB390E2E}" srcOrd="0" destOrd="0" parTransId="{9CF1D940-A03B-4A82-A424-0F236C5A015A}" sibTransId="{722B6876-4217-4BEA-88A2-AA86193C0604}"/>
    <dgm:cxn modelId="{B8B0318C-F067-4131-9CC8-4B42589A07BB}" type="presParOf" srcId="{414A3CBB-8CA7-4E4E-9B1D-3C3532898BEE}" destId="{2A5A9A9B-490C-4172-B685-EC123C700D21}" srcOrd="0" destOrd="0" presId="urn:microsoft.com/office/officeart/2005/8/layout/hList1"/>
    <dgm:cxn modelId="{C3CFFB7F-2776-4DA0-8805-4ED39EE2D41E}" type="presParOf" srcId="{2A5A9A9B-490C-4172-B685-EC123C700D21}" destId="{634AB382-B81C-434E-B3AE-02C7CAAC2ED0}" srcOrd="0" destOrd="0" presId="urn:microsoft.com/office/officeart/2005/8/layout/hList1"/>
    <dgm:cxn modelId="{D5E4C273-7592-4774-8B55-46D60AD77141}" type="presParOf" srcId="{2A5A9A9B-490C-4172-B685-EC123C700D21}" destId="{CB79F67F-1A2E-4FA9-9341-EF71086C8CB3}" srcOrd="1" destOrd="0" presId="urn:microsoft.com/office/officeart/2005/8/layout/hList1"/>
    <dgm:cxn modelId="{89FC53ED-B563-4FA4-8E85-764D98C958D1}" type="presParOf" srcId="{414A3CBB-8CA7-4E4E-9B1D-3C3532898BEE}" destId="{3CA0D20B-3092-48AB-9B92-DBB21B0CDEEF}" srcOrd="1" destOrd="0" presId="urn:microsoft.com/office/officeart/2005/8/layout/hList1"/>
    <dgm:cxn modelId="{7FE31296-342C-4A7A-806D-370ECDA91B4F}" type="presParOf" srcId="{414A3CBB-8CA7-4E4E-9B1D-3C3532898BEE}" destId="{10814680-1F40-4C0D-A8D1-3DC3FBA651AA}" srcOrd="2" destOrd="0" presId="urn:microsoft.com/office/officeart/2005/8/layout/hList1"/>
    <dgm:cxn modelId="{10D54CD1-F83A-4AC1-A0DE-DBDE8449C736}" type="presParOf" srcId="{10814680-1F40-4C0D-A8D1-3DC3FBA651AA}" destId="{F4053FDE-4B6B-4E6B-A128-CE5E0A7ABCE1}" srcOrd="0" destOrd="0" presId="urn:microsoft.com/office/officeart/2005/8/layout/hList1"/>
    <dgm:cxn modelId="{3D648052-7AA4-4649-BDE1-64AC4FB6AD52}" type="presParOf" srcId="{10814680-1F40-4C0D-A8D1-3DC3FBA651AA}" destId="{F0ED9CF3-DCE2-4A62-B508-98B2A8F151B1}" srcOrd="1" destOrd="0" presId="urn:microsoft.com/office/officeart/2005/8/layout/hList1"/>
    <dgm:cxn modelId="{464965E4-98E9-44B0-8726-B86A7BAE80C9}" type="presParOf" srcId="{414A3CBB-8CA7-4E4E-9B1D-3C3532898BEE}" destId="{F72F49E1-3871-4C00-8066-083FFD7BCC4E}" srcOrd="3" destOrd="0" presId="urn:microsoft.com/office/officeart/2005/8/layout/hList1"/>
    <dgm:cxn modelId="{20F722C0-C1E0-437C-AF95-CFD2D06B56D6}" type="presParOf" srcId="{414A3CBB-8CA7-4E4E-9B1D-3C3532898BEE}" destId="{42EC9802-527E-413C-B3A7-D53DAE48C41C}" srcOrd="4" destOrd="0" presId="urn:microsoft.com/office/officeart/2005/8/layout/hList1"/>
    <dgm:cxn modelId="{529F91D9-02DE-4971-84C2-A7E5B4C82D87}" type="presParOf" srcId="{42EC9802-527E-413C-B3A7-D53DAE48C41C}" destId="{DE76A2AF-A673-4BCA-9C5B-4B3D9B54E22F}" srcOrd="0" destOrd="0" presId="urn:microsoft.com/office/officeart/2005/8/layout/hList1"/>
    <dgm:cxn modelId="{F0FC027C-0CFD-49C1-9CCC-A0BB91A1CD55}" type="presParOf" srcId="{42EC9802-527E-413C-B3A7-D53DAE48C41C}" destId="{6D2FDC09-99FB-41C8-850C-ED04A29D912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A917CAD-01FE-4475-A1F0-27DDDA9D8831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24628BD-6B99-45D4-AA9E-473902C72BD6}">
      <dgm:prSet custT="1"/>
      <dgm:spPr/>
      <dgm:t>
        <a:bodyPr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SREDNJOROČNA VIZIJA RAZVOJA</a:t>
          </a:r>
        </a:p>
      </dgm:t>
    </dgm:pt>
    <dgm:pt modelId="{6FF03474-6417-4E37-A611-9AEC5874544E}" type="parTrans" cxnId="{9C9B19C6-F684-41CD-85FC-382E8011F73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CAEA1D1-DDA5-46F1-B5D9-A2C584915498}" type="sibTrans" cxnId="{9C9B19C6-F684-41CD-85FC-382E8011F73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156FA4A-C020-485D-B877-5C1342B233AE}">
      <dgm:prSet custT="1"/>
      <dgm:spPr/>
      <dgm:t>
        <a:bodyPr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OPIS RAZVOJNIH POTREBA I POTENCIJALA (U SREDNJOROČNOM RAZDOBLJU) </a:t>
          </a:r>
          <a:endParaRPr lang="en-US" sz="1100" b="1" i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F805F876-E32A-4885-9A12-D3C1E2014C54}" type="parTrans" cxnId="{3D0F5D8D-A40F-4522-BA96-E47E00D66A1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138815E-456A-460D-A849-346EFE5EB027}" type="sibTrans" cxnId="{3D0F5D8D-A40F-4522-BA96-E47E00D66A1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DFB77CE-038D-4956-AA3B-563357B76F6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POPIS POSEBNIH CILJEVA S OPISOM, PRIPADAJUĆIM POKAZATELJIMA ISHODA I POPISOM MJERA</a:t>
          </a:r>
        </a:p>
      </dgm:t>
    </dgm:pt>
    <dgm:pt modelId="{23D360BE-AF71-44C1-ACDB-B2F7F18B6278}" type="parTrans" cxnId="{CDBC0DA1-C64D-46D1-9AB2-517AB400671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81425A0-598B-4800-A12D-97754AFC9EBC}" type="sibTrans" cxnId="{CDBC0DA1-C64D-46D1-9AB2-517AB400671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B6A00FA-E62A-46AC-8464-0162129F867E}">
      <dgm:prSet custT="1"/>
      <dgm:spPr/>
      <dgm:t>
        <a:bodyPr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u="sng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TERMINSKI PLAN PROVEDBE STRATEŠKIH PROJEKATA VAŽNIH ZA RAZVOJ JP(R)S-A</a:t>
          </a:r>
        </a:p>
      </dgm:t>
    </dgm:pt>
    <dgm:pt modelId="{8D95802B-8EFD-4E8D-88F3-FAB64EDC6D33}" type="parTrans" cxnId="{08C8DFCD-0D7B-4236-ACCB-4C6E11843ACF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FD87C8B-CFC4-4F4F-8CC7-EF44754799EC}" type="sibTrans" cxnId="{08C8DFCD-0D7B-4236-ACCB-4C6E11843ACF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2B28A18-E613-4BCB-AB7C-AC8E8A759106}">
      <dgm:prSet custT="1"/>
      <dgm:spPr/>
      <dgm:t>
        <a:bodyPr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u="sng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INDIKATIVNI FINANCIJSKI OKVIR </a:t>
          </a:r>
        </a:p>
      </dgm:t>
    </dgm:pt>
    <dgm:pt modelId="{D01FE67D-A595-4A8F-9AD1-D928CC5D6D8F}" type="parTrans" cxnId="{E465ED6D-387E-47F6-BAD3-5769EF0C464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127A4E0-3760-47F5-BCF4-219F8EAB5C7C}" type="sibTrans" cxnId="{E465ED6D-387E-47F6-BAD3-5769EF0C464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B594D86-FA4C-472A-8575-C5D529359D9A}">
      <dgm:prSet custT="1"/>
      <dgm:spPr/>
      <dgm:t>
        <a:bodyPr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</a:t>
          </a:r>
          <a:r>
            <a:rPr lang="hr-HR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RAĆENJE  I VREDNOVANJE </a:t>
          </a:r>
          <a:endParaRPr lang="en-US" sz="1100" b="1" i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D65D62D2-2EAD-4C12-9F84-C54CD6ED31A0}" type="parTrans" cxnId="{F5DFE8C9-CE83-4E00-A76B-3B9D19EE1E36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B2FF972-084F-4F2E-8DD4-233649510EE6}" type="sibTrans" cxnId="{F5DFE8C9-CE83-4E00-A76B-3B9D19EE1E36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0C6821-58DA-4802-88FB-CABD36D6B22C}">
      <dgm:prSet custT="1"/>
      <dgm:spPr/>
      <dgm:t>
        <a:bodyPr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sv-SE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OPIS PRIORITETA JAVNIH POLITIKA U SREDNJOROČNOM RAZDOBLJU</a:t>
          </a:r>
          <a:endParaRPr lang="en-US" sz="1100" b="1" i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9228D7A8-47D7-4EB6-AE2A-F6888D78AF56}" type="parTrans" cxnId="{5BA612D3-527B-496C-81FB-6E5717BC116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0A2163A-CE71-467F-AFE2-E8A42A74BDC2}" type="sibTrans" cxnId="{5BA612D3-527B-496C-81FB-6E5717BC116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3CE1473-75FE-40BB-8C8C-700D58AB2BC9}" type="pres">
      <dgm:prSet presAssocID="{0A917CAD-01FE-4475-A1F0-27DDDA9D8831}" presName="linear" presStyleCnt="0">
        <dgm:presLayoutVars>
          <dgm:dir/>
          <dgm:animLvl val="lvl"/>
          <dgm:resizeHandles val="exact"/>
        </dgm:presLayoutVars>
      </dgm:prSet>
      <dgm:spPr/>
    </dgm:pt>
    <dgm:pt modelId="{FC54E1ED-306B-4BC5-8206-542840ABF0CA}" type="pres">
      <dgm:prSet presAssocID="{224628BD-6B99-45D4-AA9E-473902C72BD6}" presName="parentLin" presStyleCnt="0"/>
      <dgm:spPr/>
    </dgm:pt>
    <dgm:pt modelId="{58FEA365-2981-4FD6-8565-147B0FD1954A}" type="pres">
      <dgm:prSet presAssocID="{224628BD-6B99-45D4-AA9E-473902C72BD6}" presName="parentLeftMargin" presStyleLbl="node1" presStyleIdx="0" presStyleCnt="7"/>
      <dgm:spPr/>
    </dgm:pt>
    <dgm:pt modelId="{ED69DCC8-8183-4DDE-AB9E-56B97722420D}" type="pres">
      <dgm:prSet presAssocID="{224628BD-6B99-45D4-AA9E-473902C72BD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AAABC4D-7423-49B1-8F80-FA53FC717769}" type="pres">
      <dgm:prSet presAssocID="{224628BD-6B99-45D4-AA9E-473902C72BD6}" presName="negativeSpace" presStyleCnt="0"/>
      <dgm:spPr/>
    </dgm:pt>
    <dgm:pt modelId="{268F36F2-2891-4484-A31E-A3A1812BB32E}" type="pres">
      <dgm:prSet presAssocID="{224628BD-6B99-45D4-AA9E-473902C72BD6}" presName="childText" presStyleLbl="conFgAcc1" presStyleIdx="0" presStyleCnt="7">
        <dgm:presLayoutVars>
          <dgm:bulletEnabled val="1"/>
        </dgm:presLayoutVars>
      </dgm:prSet>
      <dgm:spPr/>
    </dgm:pt>
    <dgm:pt modelId="{69FA33FF-D185-4B7E-A833-A9EE7DF054BC}" type="pres">
      <dgm:prSet presAssocID="{7CAEA1D1-DDA5-46F1-B5D9-A2C584915498}" presName="spaceBetweenRectangles" presStyleCnt="0"/>
      <dgm:spPr/>
    </dgm:pt>
    <dgm:pt modelId="{B89FAC2A-AA79-4E24-A202-188FB094FDBE}" type="pres">
      <dgm:prSet presAssocID="{0156FA4A-C020-485D-B877-5C1342B233AE}" presName="parentLin" presStyleCnt="0"/>
      <dgm:spPr/>
    </dgm:pt>
    <dgm:pt modelId="{50600395-ACE7-4AB7-A0AA-B551717352EA}" type="pres">
      <dgm:prSet presAssocID="{0156FA4A-C020-485D-B877-5C1342B233AE}" presName="parentLeftMargin" presStyleLbl="node1" presStyleIdx="0" presStyleCnt="7"/>
      <dgm:spPr/>
    </dgm:pt>
    <dgm:pt modelId="{DBCFEB9B-082C-4093-9F2F-0E8720CB6881}" type="pres">
      <dgm:prSet presAssocID="{0156FA4A-C020-485D-B877-5C1342B233A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DBA1321-9877-48AA-BD16-89E2A53A450A}" type="pres">
      <dgm:prSet presAssocID="{0156FA4A-C020-485D-B877-5C1342B233AE}" presName="negativeSpace" presStyleCnt="0"/>
      <dgm:spPr/>
    </dgm:pt>
    <dgm:pt modelId="{ACC706C4-912F-47FB-95EC-D7FBC56A99E2}" type="pres">
      <dgm:prSet presAssocID="{0156FA4A-C020-485D-B877-5C1342B233AE}" presName="childText" presStyleLbl="conFgAcc1" presStyleIdx="1" presStyleCnt="7">
        <dgm:presLayoutVars>
          <dgm:bulletEnabled val="1"/>
        </dgm:presLayoutVars>
      </dgm:prSet>
      <dgm:spPr/>
    </dgm:pt>
    <dgm:pt modelId="{6E4FF97B-8373-4B20-9372-98A82D048938}" type="pres">
      <dgm:prSet presAssocID="{8138815E-456A-460D-A849-346EFE5EB027}" presName="spaceBetweenRectangles" presStyleCnt="0"/>
      <dgm:spPr/>
    </dgm:pt>
    <dgm:pt modelId="{3C861222-84BE-4AF8-98E3-CAAF6F245932}" type="pres">
      <dgm:prSet presAssocID="{780C6821-58DA-4802-88FB-CABD36D6B22C}" presName="parentLin" presStyleCnt="0"/>
      <dgm:spPr/>
    </dgm:pt>
    <dgm:pt modelId="{6499BE48-B5BB-4E6C-BFD1-F51ADCCDC5F8}" type="pres">
      <dgm:prSet presAssocID="{780C6821-58DA-4802-88FB-CABD36D6B22C}" presName="parentLeftMargin" presStyleLbl="node1" presStyleIdx="1" presStyleCnt="7"/>
      <dgm:spPr/>
    </dgm:pt>
    <dgm:pt modelId="{F62FAA8B-F2C5-43CB-BD9F-AF9DD78A8EF7}" type="pres">
      <dgm:prSet presAssocID="{780C6821-58DA-4802-88FB-CABD36D6B22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255EA0C-CD8F-453B-A756-7219DC064748}" type="pres">
      <dgm:prSet presAssocID="{780C6821-58DA-4802-88FB-CABD36D6B22C}" presName="negativeSpace" presStyleCnt="0"/>
      <dgm:spPr/>
    </dgm:pt>
    <dgm:pt modelId="{480528AD-9B3A-48C3-98A0-2007B4FF5D91}" type="pres">
      <dgm:prSet presAssocID="{780C6821-58DA-4802-88FB-CABD36D6B22C}" presName="childText" presStyleLbl="conFgAcc1" presStyleIdx="2" presStyleCnt="7">
        <dgm:presLayoutVars>
          <dgm:bulletEnabled val="1"/>
        </dgm:presLayoutVars>
      </dgm:prSet>
      <dgm:spPr/>
    </dgm:pt>
    <dgm:pt modelId="{A444B9B7-196C-47ED-8E10-CBC3F5A425FD}" type="pres">
      <dgm:prSet presAssocID="{10A2163A-CE71-467F-AFE2-E8A42A74BDC2}" presName="spaceBetweenRectangles" presStyleCnt="0"/>
      <dgm:spPr/>
    </dgm:pt>
    <dgm:pt modelId="{B35E3C75-5920-4726-828E-E71B96E64A81}" type="pres">
      <dgm:prSet presAssocID="{CDFB77CE-038D-4956-AA3B-563357B76F60}" presName="parentLin" presStyleCnt="0"/>
      <dgm:spPr/>
    </dgm:pt>
    <dgm:pt modelId="{16E984DA-E526-4412-89E0-631E27C530AB}" type="pres">
      <dgm:prSet presAssocID="{CDFB77CE-038D-4956-AA3B-563357B76F60}" presName="parentLeftMargin" presStyleLbl="node1" presStyleIdx="2" presStyleCnt="7"/>
      <dgm:spPr/>
    </dgm:pt>
    <dgm:pt modelId="{8BAC6070-81EF-4C97-BC96-133B04AD595F}" type="pres">
      <dgm:prSet presAssocID="{CDFB77CE-038D-4956-AA3B-563357B76F60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768E402-1870-4B0E-B5FD-117D18CFD9BE}" type="pres">
      <dgm:prSet presAssocID="{CDFB77CE-038D-4956-AA3B-563357B76F60}" presName="negativeSpace" presStyleCnt="0"/>
      <dgm:spPr/>
    </dgm:pt>
    <dgm:pt modelId="{7CAD744B-CA3B-4276-B0BD-AE356346F6B9}" type="pres">
      <dgm:prSet presAssocID="{CDFB77CE-038D-4956-AA3B-563357B76F60}" presName="childText" presStyleLbl="conFgAcc1" presStyleIdx="3" presStyleCnt="7">
        <dgm:presLayoutVars>
          <dgm:bulletEnabled val="1"/>
        </dgm:presLayoutVars>
      </dgm:prSet>
      <dgm:spPr/>
    </dgm:pt>
    <dgm:pt modelId="{0E5B2156-32EB-46B6-A22D-56FC8D21F819}" type="pres">
      <dgm:prSet presAssocID="{A81425A0-598B-4800-A12D-97754AFC9EBC}" presName="spaceBetweenRectangles" presStyleCnt="0"/>
      <dgm:spPr/>
    </dgm:pt>
    <dgm:pt modelId="{D08FAD4D-B4CC-476A-9635-FAA50D08C873}" type="pres">
      <dgm:prSet presAssocID="{AB6A00FA-E62A-46AC-8464-0162129F867E}" presName="parentLin" presStyleCnt="0"/>
      <dgm:spPr/>
    </dgm:pt>
    <dgm:pt modelId="{04F18D7F-C0F0-4719-8A0E-C8D90F6DAECD}" type="pres">
      <dgm:prSet presAssocID="{AB6A00FA-E62A-46AC-8464-0162129F867E}" presName="parentLeftMargin" presStyleLbl="node1" presStyleIdx="3" presStyleCnt="7"/>
      <dgm:spPr/>
    </dgm:pt>
    <dgm:pt modelId="{14B6F177-2229-4715-8447-680F2D74BECB}" type="pres">
      <dgm:prSet presAssocID="{AB6A00FA-E62A-46AC-8464-0162129F867E}" presName="parentText" presStyleLbl="node1" presStyleIdx="4" presStyleCnt="7" custLinFactNeighborX="-2022" custLinFactNeighborY="-16792">
        <dgm:presLayoutVars>
          <dgm:chMax val="0"/>
          <dgm:bulletEnabled val="1"/>
        </dgm:presLayoutVars>
      </dgm:prSet>
      <dgm:spPr/>
    </dgm:pt>
    <dgm:pt modelId="{044703EE-C483-4093-94F9-0FB85C39D9CB}" type="pres">
      <dgm:prSet presAssocID="{AB6A00FA-E62A-46AC-8464-0162129F867E}" presName="negativeSpace" presStyleCnt="0"/>
      <dgm:spPr/>
    </dgm:pt>
    <dgm:pt modelId="{72FB077D-B38E-4D5D-8020-2C0291838CAA}" type="pres">
      <dgm:prSet presAssocID="{AB6A00FA-E62A-46AC-8464-0162129F867E}" presName="childText" presStyleLbl="conFgAcc1" presStyleIdx="4" presStyleCnt="7">
        <dgm:presLayoutVars>
          <dgm:bulletEnabled val="1"/>
        </dgm:presLayoutVars>
      </dgm:prSet>
      <dgm:spPr/>
    </dgm:pt>
    <dgm:pt modelId="{FDAC16C1-98B4-4721-A368-06CFE76DF95A}" type="pres">
      <dgm:prSet presAssocID="{7FD87C8B-CFC4-4F4F-8CC7-EF44754799EC}" presName="spaceBetweenRectangles" presStyleCnt="0"/>
      <dgm:spPr/>
    </dgm:pt>
    <dgm:pt modelId="{FB637BD1-BEEC-4732-B2E2-133588F0B915}" type="pres">
      <dgm:prSet presAssocID="{B2B28A18-E613-4BCB-AB7C-AC8E8A759106}" presName="parentLin" presStyleCnt="0"/>
      <dgm:spPr/>
    </dgm:pt>
    <dgm:pt modelId="{61F7E583-3566-4A4C-B8B7-CE5AAFB7CB33}" type="pres">
      <dgm:prSet presAssocID="{B2B28A18-E613-4BCB-AB7C-AC8E8A759106}" presName="parentLeftMargin" presStyleLbl="node1" presStyleIdx="4" presStyleCnt="7"/>
      <dgm:spPr/>
    </dgm:pt>
    <dgm:pt modelId="{07DC051A-26AD-4F3D-A071-B09BCD64A9DC}" type="pres">
      <dgm:prSet presAssocID="{B2B28A18-E613-4BCB-AB7C-AC8E8A759106}" presName="parentText" presStyleLbl="node1" presStyleIdx="5" presStyleCnt="7" custLinFactNeighborX="4505" custLinFactNeighborY="-9914">
        <dgm:presLayoutVars>
          <dgm:chMax val="0"/>
          <dgm:bulletEnabled val="1"/>
        </dgm:presLayoutVars>
      </dgm:prSet>
      <dgm:spPr/>
    </dgm:pt>
    <dgm:pt modelId="{25DA315D-AD62-40E7-99CE-B61BFDEADAFC}" type="pres">
      <dgm:prSet presAssocID="{B2B28A18-E613-4BCB-AB7C-AC8E8A759106}" presName="negativeSpace" presStyleCnt="0"/>
      <dgm:spPr/>
    </dgm:pt>
    <dgm:pt modelId="{52513B92-562F-4305-8ABB-0760F5A1F121}" type="pres">
      <dgm:prSet presAssocID="{B2B28A18-E613-4BCB-AB7C-AC8E8A759106}" presName="childText" presStyleLbl="conFgAcc1" presStyleIdx="5" presStyleCnt="7" custLinFactNeighborX="228" custLinFactNeighborY="16774">
        <dgm:presLayoutVars>
          <dgm:bulletEnabled val="1"/>
        </dgm:presLayoutVars>
      </dgm:prSet>
      <dgm:spPr/>
    </dgm:pt>
    <dgm:pt modelId="{142B0484-4608-4C04-A2E2-61413B580946}" type="pres">
      <dgm:prSet presAssocID="{D127A4E0-3760-47F5-BCF4-219F8EAB5C7C}" presName="spaceBetweenRectangles" presStyleCnt="0"/>
      <dgm:spPr/>
    </dgm:pt>
    <dgm:pt modelId="{0513B2E8-818E-4905-94D4-79BB57B5EABF}" type="pres">
      <dgm:prSet presAssocID="{DB594D86-FA4C-472A-8575-C5D529359D9A}" presName="parentLin" presStyleCnt="0"/>
      <dgm:spPr/>
    </dgm:pt>
    <dgm:pt modelId="{CD22F032-A490-4ADF-8819-7AEBC0A06E26}" type="pres">
      <dgm:prSet presAssocID="{DB594D86-FA4C-472A-8575-C5D529359D9A}" presName="parentLeftMargin" presStyleLbl="node1" presStyleIdx="5" presStyleCnt="7"/>
      <dgm:spPr/>
    </dgm:pt>
    <dgm:pt modelId="{8C538DA9-B43C-42D8-ADBA-91E0BA5DD4A3}" type="pres">
      <dgm:prSet presAssocID="{DB594D86-FA4C-472A-8575-C5D529359D9A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D523D556-F11F-43B3-98F7-EE1C35131152}" type="pres">
      <dgm:prSet presAssocID="{DB594D86-FA4C-472A-8575-C5D529359D9A}" presName="negativeSpace" presStyleCnt="0"/>
      <dgm:spPr/>
    </dgm:pt>
    <dgm:pt modelId="{B68055C0-3702-4D2B-80B8-9DFCFA59ABFD}" type="pres">
      <dgm:prSet presAssocID="{DB594D86-FA4C-472A-8575-C5D529359D9A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5F294B15-A007-4CF9-80A2-5667A7AAE60C}" type="presOf" srcId="{DB594D86-FA4C-472A-8575-C5D529359D9A}" destId="{8C538DA9-B43C-42D8-ADBA-91E0BA5DD4A3}" srcOrd="1" destOrd="0" presId="urn:microsoft.com/office/officeart/2005/8/layout/list1"/>
    <dgm:cxn modelId="{4B641C3F-937B-4872-A71C-2B5C141EEE1B}" type="presOf" srcId="{CDFB77CE-038D-4956-AA3B-563357B76F60}" destId="{16E984DA-E526-4412-89E0-631E27C530AB}" srcOrd="0" destOrd="0" presId="urn:microsoft.com/office/officeart/2005/8/layout/list1"/>
    <dgm:cxn modelId="{FD87E046-50B4-4B02-BEEA-84E79156B7FF}" type="presOf" srcId="{B2B28A18-E613-4BCB-AB7C-AC8E8A759106}" destId="{07DC051A-26AD-4F3D-A071-B09BCD64A9DC}" srcOrd="1" destOrd="0" presId="urn:microsoft.com/office/officeart/2005/8/layout/list1"/>
    <dgm:cxn modelId="{6DFC134A-F384-48D9-8BF2-FA4622CEE11E}" type="presOf" srcId="{0A917CAD-01FE-4475-A1F0-27DDDA9D8831}" destId="{13CE1473-75FE-40BB-8C8C-700D58AB2BC9}" srcOrd="0" destOrd="0" presId="urn:microsoft.com/office/officeart/2005/8/layout/list1"/>
    <dgm:cxn modelId="{E465ED6D-387E-47F6-BAD3-5769EF0C4641}" srcId="{0A917CAD-01FE-4475-A1F0-27DDDA9D8831}" destId="{B2B28A18-E613-4BCB-AB7C-AC8E8A759106}" srcOrd="5" destOrd="0" parTransId="{D01FE67D-A595-4A8F-9AD1-D928CC5D6D8F}" sibTransId="{D127A4E0-3760-47F5-BCF4-219F8EAB5C7C}"/>
    <dgm:cxn modelId="{170AA64E-E3F8-4F1B-A07C-5C226E272BE0}" type="presOf" srcId="{CDFB77CE-038D-4956-AA3B-563357B76F60}" destId="{8BAC6070-81EF-4C97-BC96-133B04AD595F}" srcOrd="1" destOrd="0" presId="urn:microsoft.com/office/officeart/2005/8/layout/list1"/>
    <dgm:cxn modelId="{0123E059-0188-4475-B9A0-11B2FB80B4B5}" type="presOf" srcId="{AB6A00FA-E62A-46AC-8464-0162129F867E}" destId="{14B6F177-2229-4715-8447-680F2D74BECB}" srcOrd="1" destOrd="0" presId="urn:microsoft.com/office/officeart/2005/8/layout/list1"/>
    <dgm:cxn modelId="{9A57C67D-5F06-4F68-BAB7-EEBECD1A48EF}" type="presOf" srcId="{780C6821-58DA-4802-88FB-CABD36D6B22C}" destId="{F62FAA8B-F2C5-43CB-BD9F-AF9DD78A8EF7}" srcOrd="1" destOrd="0" presId="urn:microsoft.com/office/officeart/2005/8/layout/list1"/>
    <dgm:cxn modelId="{7001A282-1F77-4FE7-B15C-24C10173920F}" type="presOf" srcId="{224628BD-6B99-45D4-AA9E-473902C72BD6}" destId="{ED69DCC8-8183-4DDE-AB9E-56B97722420D}" srcOrd="1" destOrd="0" presId="urn:microsoft.com/office/officeart/2005/8/layout/list1"/>
    <dgm:cxn modelId="{3D0F5D8D-A40F-4522-BA96-E47E00D66A1C}" srcId="{0A917CAD-01FE-4475-A1F0-27DDDA9D8831}" destId="{0156FA4A-C020-485D-B877-5C1342B233AE}" srcOrd="1" destOrd="0" parTransId="{F805F876-E32A-4885-9A12-D3C1E2014C54}" sibTransId="{8138815E-456A-460D-A849-346EFE5EB027}"/>
    <dgm:cxn modelId="{03033996-5A85-4A17-9005-A5010F515C5B}" type="presOf" srcId="{DB594D86-FA4C-472A-8575-C5D529359D9A}" destId="{CD22F032-A490-4ADF-8819-7AEBC0A06E26}" srcOrd="0" destOrd="0" presId="urn:microsoft.com/office/officeart/2005/8/layout/list1"/>
    <dgm:cxn modelId="{CDBC0DA1-C64D-46D1-9AB2-517AB4006717}" srcId="{0A917CAD-01FE-4475-A1F0-27DDDA9D8831}" destId="{CDFB77CE-038D-4956-AA3B-563357B76F60}" srcOrd="3" destOrd="0" parTransId="{23D360BE-AF71-44C1-ACDB-B2F7F18B6278}" sibTransId="{A81425A0-598B-4800-A12D-97754AFC9EBC}"/>
    <dgm:cxn modelId="{6616E0A6-7771-4F6A-B7EC-81134492999B}" type="presOf" srcId="{0156FA4A-C020-485D-B877-5C1342B233AE}" destId="{50600395-ACE7-4AB7-A0AA-B551717352EA}" srcOrd="0" destOrd="0" presId="urn:microsoft.com/office/officeart/2005/8/layout/list1"/>
    <dgm:cxn modelId="{C8DA19B0-5178-4628-8D5C-F9D2AF256F31}" type="presOf" srcId="{224628BD-6B99-45D4-AA9E-473902C72BD6}" destId="{58FEA365-2981-4FD6-8565-147B0FD1954A}" srcOrd="0" destOrd="0" presId="urn:microsoft.com/office/officeart/2005/8/layout/list1"/>
    <dgm:cxn modelId="{C5E056C2-CA31-4A72-87E2-4BC967E59821}" type="presOf" srcId="{780C6821-58DA-4802-88FB-CABD36D6B22C}" destId="{6499BE48-B5BB-4E6C-BFD1-F51ADCCDC5F8}" srcOrd="0" destOrd="0" presId="urn:microsoft.com/office/officeart/2005/8/layout/list1"/>
    <dgm:cxn modelId="{9C9B19C6-F684-41CD-85FC-382E8011F738}" srcId="{0A917CAD-01FE-4475-A1F0-27DDDA9D8831}" destId="{224628BD-6B99-45D4-AA9E-473902C72BD6}" srcOrd="0" destOrd="0" parTransId="{6FF03474-6417-4E37-A611-9AEC5874544E}" sibTransId="{7CAEA1D1-DDA5-46F1-B5D9-A2C584915498}"/>
    <dgm:cxn modelId="{F5DFE8C9-CE83-4E00-A76B-3B9D19EE1E36}" srcId="{0A917CAD-01FE-4475-A1F0-27DDDA9D8831}" destId="{DB594D86-FA4C-472A-8575-C5D529359D9A}" srcOrd="6" destOrd="0" parTransId="{D65D62D2-2EAD-4C12-9F84-C54CD6ED31A0}" sibTransId="{1B2FF972-084F-4F2E-8DD4-233649510EE6}"/>
    <dgm:cxn modelId="{9DC444CC-23F6-4E61-82A2-38E3ED1D5041}" type="presOf" srcId="{AB6A00FA-E62A-46AC-8464-0162129F867E}" destId="{04F18D7F-C0F0-4719-8A0E-C8D90F6DAECD}" srcOrd="0" destOrd="0" presId="urn:microsoft.com/office/officeart/2005/8/layout/list1"/>
    <dgm:cxn modelId="{92D048CD-D018-4069-B4FC-5FF623399C05}" type="presOf" srcId="{0156FA4A-C020-485D-B877-5C1342B233AE}" destId="{DBCFEB9B-082C-4093-9F2F-0E8720CB6881}" srcOrd="1" destOrd="0" presId="urn:microsoft.com/office/officeart/2005/8/layout/list1"/>
    <dgm:cxn modelId="{08C8DFCD-0D7B-4236-ACCB-4C6E11843ACF}" srcId="{0A917CAD-01FE-4475-A1F0-27DDDA9D8831}" destId="{AB6A00FA-E62A-46AC-8464-0162129F867E}" srcOrd="4" destOrd="0" parTransId="{8D95802B-8EFD-4E8D-88F3-FAB64EDC6D33}" sibTransId="{7FD87C8B-CFC4-4F4F-8CC7-EF44754799EC}"/>
    <dgm:cxn modelId="{5BA612D3-527B-496C-81FB-6E5717BC116D}" srcId="{0A917CAD-01FE-4475-A1F0-27DDDA9D8831}" destId="{780C6821-58DA-4802-88FB-CABD36D6B22C}" srcOrd="2" destOrd="0" parTransId="{9228D7A8-47D7-4EB6-AE2A-F6888D78AF56}" sibTransId="{10A2163A-CE71-467F-AFE2-E8A42A74BDC2}"/>
    <dgm:cxn modelId="{AA65C3E2-E366-48B6-B295-9C5678049145}" type="presOf" srcId="{B2B28A18-E613-4BCB-AB7C-AC8E8A759106}" destId="{61F7E583-3566-4A4C-B8B7-CE5AAFB7CB33}" srcOrd="0" destOrd="0" presId="urn:microsoft.com/office/officeart/2005/8/layout/list1"/>
    <dgm:cxn modelId="{F769ACA2-77D3-433B-BD5E-043B04D426E2}" type="presParOf" srcId="{13CE1473-75FE-40BB-8C8C-700D58AB2BC9}" destId="{FC54E1ED-306B-4BC5-8206-542840ABF0CA}" srcOrd="0" destOrd="0" presId="urn:microsoft.com/office/officeart/2005/8/layout/list1"/>
    <dgm:cxn modelId="{9B81C29B-9CE9-4807-B5AD-A066C5893D90}" type="presParOf" srcId="{FC54E1ED-306B-4BC5-8206-542840ABF0CA}" destId="{58FEA365-2981-4FD6-8565-147B0FD1954A}" srcOrd="0" destOrd="0" presId="urn:microsoft.com/office/officeart/2005/8/layout/list1"/>
    <dgm:cxn modelId="{E6D09022-8930-45C9-8C61-0089558BDDB9}" type="presParOf" srcId="{FC54E1ED-306B-4BC5-8206-542840ABF0CA}" destId="{ED69DCC8-8183-4DDE-AB9E-56B97722420D}" srcOrd="1" destOrd="0" presId="urn:microsoft.com/office/officeart/2005/8/layout/list1"/>
    <dgm:cxn modelId="{BC22AFF2-5A4B-4AAD-B538-365C50EE42F6}" type="presParOf" srcId="{13CE1473-75FE-40BB-8C8C-700D58AB2BC9}" destId="{8AAABC4D-7423-49B1-8F80-FA53FC717769}" srcOrd="1" destOrd="0" presId="urn:microsoft.com/office/officeart/2005/8/layout/list1"/>
    <dgm:cxn modelId="{E460D081-1351-479A-82D4-2CA7A794FE00}" type="presParOf" srcId="{13CE1473-75FE-40BB-8C8C-700D58AB2BC9}" destId="{268F36F2-2891-4484-A31E-A3A1812BB32E}" srcOrd="2" destOrd="0" presId="urn:microsoft.com/office/officeart/2005/8/layout/list1"/>
    <dgm:cxn modelId="{84ADFD59-5CFC-478F-BE12-601103DC3975}" type="presParOf" srcId="{13CE1473-75FE-40BB-8C8C-700D58AB2BC9}" destId="{69FA33FF-D185-4B7E-A833-A9EE7DF054BC}" srcOrd="3" destOrd="0" presId="urn:microsoft.com/office/officeart/2005/8/layout/list1"/>
    <dgm:cxn modelId="{01335CC0-2C0F-4831-9659-31E2E9DE60CA}" type="presParOf" srcId="{13CE1473-75FE-40BB-8C8C-700D58AB2BC9}" destId="{B89FAC2A-AA79-4E24-A202-188FB094FDBE}" srcOrd="4" destOrd="0" presId="urn:microsoft.com/office/officeart/2005/8/layout/list1"/>
    <dgm:cxn modelId="{897DA082-5601-4F23-B251-D6B57D6BFCAB}" type="presParOf" srcId="{B89FAC2A-AA79-4E24-A202-188FB094FDBE}" destId="{50600395-ACE7-4AB7-A0AA-B551717352EA}" srcOrd="0" destOrd="0" presId="urn:microsoft.com/office/officeart/2005/8/layout/list1"/>
    <dgm:cxn modelId="{D57C3BAE-902E-4834-94B6-A8807225C256}" type="presParOf" srcId="{B89FAC2A-AA79-4E24-A202-188FB094FDBE}" destId="{DBCFEB9B-082C-4093-9F2F-0E8720CB6881}" srcOrd="1" destOrd="0" presId="urn:microsoft.com/office/officeart/2005/8/layout/list1"/>
    <dgm:cxn modelId="{F88DA659-A114-403A-9BF0-37D55AB5A4C2}" type="presParOf" srcId="{13CE1473-75FE-40BB-8C8C-700D58AB2BC9}" destId="{1DBA1321-9877-48AA-BD16-89E2A53A450A}" srcOrd="5" destOrd="0" presId="urn:microsoft.com/office/officeart/2005/8/layout/list1"/>
    <dgm:cxn modelId="{48811229-3CBF-4DC2-B3F5-CC14A1765F3E}" type="presParOf" srcId="{13CE1473-75FE-40BB-8C8C-700D58AB2BC9}" destId="{ACC706C4-912F-47FB-95EC-D7FBC56A99E2}" srcOrd="6" destOrd="0" presId="urn:microsoft.com/office/officeart/2005/8/layout/list1"/>
    <dgm:cxn modelId="{4BF32C49-D4C2-444E-9B20-C23EBF41DFF8}" type="presParOf" srcId="{13CE1473-75FE-40BB-8C8C-700D58AB2BC9}" destId="{6E4FF97B-8373-4B20-9372-98A82D048938}" srcOrd="7" destOrd="0" presId="urn:microsoft.com/office/officeart/2005/8/layout/list1"/>
    <dgm:cxn modelId="{3CD785B2-DDF7-4FE6-9CAB-F937F7536DB4}" type="presParOf" srcId="{13CE1473-75FE-40BB-8C8C-700D58AB2BC9}" destId="{3C861222-84BE-4AF8-98E3-CAAF6F245932}" srcOrd="8" destOrd="0" presId="urn:microsoft.com/office/officeart/2005/8/layout/list1"/>
    <dgm:cxn modelId="{3E10D9AF-0F79-46E0-81B3-86B60FA2D117}" type="presParOf" srcId="{3C861222-84BE-4AF8-98E3-CAAF6F245932}" destId="{6499BE48-B5BB-4E6C-BFD1-F51ADCCDC5F8}" srcOrd="0" destOrd="0" presId="urn:microsoft.com/office/officeart/2005/8/layout/list1"/>
    <dgm:cxn modelId="{15DCCABC-503D-4A48-9F46-4D1FE97D64BA}" type="presParOf" srcId="{3C861222-84BE-4AF8-98E3-CAAF6F245932}" destId="{F62FAA8B-F2C5-43CB-BD9F-AF9DD78A8EF7}" srcOrd="1" destOrd="0" presId="urn:microsoft.com/office/officeart/2005/8/layout/list1"/>
    <dgm:cxn modelId="{BDF1B733-F88B-461C-84D8-B135474B5DC1}" type="presParOf" srcId="{13CE1473-75FE-40BB-8C8C-700D58AB2BC9}" destId="{1255EA0C-CD8F-453B-A756-7219DC064748}" srcOrd="9" destOrd="0" presId="urn:microsoft.com/office/officeart/2005/8/layout/list1"/>
    <dgm:cxn modelId="{DFE20881-2CF0-4988-9E24-87A0A904B217}" type="presParOf" srcId="{13CE1473-75FE-40BB-8C8C-700D58AB2BC9}" destId="{480528AD-9B3A-48C3-98A0-2007B4FF5D91}" srcOrd="10" destOrd="0" presId="urn:microsoft.com/office/officeart/2005/8/layout/list1"/>
    <dgm:cxn modelId="{FD4FC03B-76D4-4AE4-A434-46B38D5B29CE}" type="presParOf" srcId="{13CE1473-75FE-40BB-8C8C-700D58AB2BC9}" destId="{A444B9B7-196C-47ED-8E10-CBC3F5A425FD}" srcOrd="11" destOrd="0" presId="urn:microsoft.com/office/officeart/2005/8/layout/list1"/>
    <dgm:cxn modelId="{494AD78C-908D-45FA-B9E7-6877EA26FA14}" type="presParOf" srcId="{13CE1473-75FE-40BB-8C8C-700D58AB2BC9}" destId="{B35E3C75-5920-4726-828E-E71B96E64A81}" srcOrd="12" destOrd="0" presId="urn:microsoft.com/office/officeart/2005/8/layout/list1"/>
    <dgm:cxn modelId="{D65D87E1-D433-4536-84B1-4E6527AEA9F7}" type="presParOf" srcId="{B35E3C75-5920-4726-828E-E71B96E64A81}" destId="{16E984DA-E526-4412-89E0-631E27C530AB}" srcOrd="0" destOrd="0" presId="urn:microsoft.com/office/officeart/2005/8/layout/list1"/>
    <dgm:cxn modelId="{C88C8399-4F31-4DA1-A583-C0D3BEBB0774}" type="presParOf" srcId="{B35E3C75-5920-4726-828E-E71B96E64A81}" destId="{8BAC6070-81EF-4C97-BC96-133B04AD595F}" srcOrd="1" destOrd="0" presId="urn:microsoft.com/office/officeart/2005/8/layout/list1"/>
    <dgm:cxn modelId="{3D0B6012-3708-4EB5-9174-FDE661503E4E}" type="presParOf" srcId="{13CE1473-75FE-40BB-8C8C-700D58AB2BC9}" destId="{A768E402-1870-4B0E-B5FD-117D18CFD9BE}" srcOrd="13" destOrd="0" presId="urn:microsoft.com/office/officeart/2005/8/layout/list1"/>
    <dgm:cxn modelId="{85E1299A-2AC2-488A-AEF9-DE92FF878ED7}" type="presParOf" srcId="{13CE1473-75FE-40BB-8C8C-700D58AB2BC9}" destId="{7CAD744B-CA3B-4276-B0BD-AE356346F6B9}" srcOrd="14" destOrd="0" presId="urn:microsoft.com/office/officeart/2005/8/layout/list1"/>
    <dgm:cxn modelId="{1596A194-C41B-45B5-8241-F69BE04B1022}" type="presParOf" srcId="{13CE1473-75FE-40BB-8C8C-700D58AB2BC9}" destId="{0E5B2156-32EB-46B6-A22D-56FC8D21F819}" srcOrd="15" destOrd="0" presId="urn:microsoft.com/office/officeart/2005/8/layout/list1"/>
    <dgm:cxn modelId="{945BE7BF-AEB6-4DE5-9763-8BC73175918E}" type="presParOf" srcId="{13CE1473-75FE-40BB-8C8C-700D58AB2BC9}" destId="{D08FAD4D-B4CC-476A-9635-FAA50D08C873}" srcOrd="16" destOrd="0" presId="urn:microsoft.com/office/officeart/2005/8/layout/list1"/>
    <dgm:cxn modelId="{25C07180-0480-43B4-9271-8BA3FB6CBF3F}" type="presParOf" srcId="{D08FAD4D-B4CC-476A-9635-FAA50D08C873}" destId="{04F18D7F-C0F0-4719-8A0E-C8D90F6DAECD}" srcOrd="0" destOrd="0" presId="urn:microsoft.com/office/officeart/2005/8/layout/list1"/>
    <dgm:cxn modelId="{B365BD95-4AC8-47B3-8240-93E37B60FB82}" type="presParOf" srcId="{D08FAD4D-B4CC-476A-9635-FAA50D08C873}" destId="{14B6F177-2229-4715-8447-680F2D74BECB}" srcOrd="1" destOrd="0" presId="urn:microsoft.com/office/officeart/2005/8/layout/list1"/>
    <dgm:cxn modelId="{6C1DCDB0-90E1-4130-A605-0CE9CA28332A}" type="presParOf" srcId="{13CE1473-75FE-40BB-8C8C-700D58AB2BC9}" destId="{044703EE-C483-4093-94F9-0FB85C39D9CB}" srcOrd="17" destOrd="0" presId="urn:microsoft.com/office/officeart/2005/8/layout/list1"/>
    <dgm:cxn modelId="{ED21AD59-B526-4FFB-9A5E-8819445AF97C}" type="presParOf" srcId="{13CE1473-75FE-40BB-8C8C-700D58AB2BC9}" destId="{72FB077D-B38E-4D5D-8020-2C0291838CAA}" srcOrd="18" destOrd="0" presId="urn:microsoft.com/office/officeart/2005/8/layout/list1"/>
    <dgm:cxn modelId="{5C9ECA86-CCC6-4E16-B53B-B91DF0F9F495}" type="presParOf" srcId="{13CE1473-75FE-40BB-8C8C-700D58AB2BC9}" destId="{FDAC16C1-98B4-4721-A368-06CFE76DF95A}" srcOrd="19" destOrd="0" presId="urn:microsoft.com/office/officeart/2005/8/layout/list1"/>
    <dgm:cxn modelId="{F93BEE5A-C4C7-45F6-98F6-8370AD2504F7}" type="presParOf" srcId="{13CE1473-75FE-40BB-8C8C-700D58AB2BC9}" destId="{FB637BD1-BEEC-4732-B2E2-133588F0B915}" srcOrd="20" destOrd="0" presId="urn:microsoft.com/office/officeart/2005/8/layout/list1"/>
    <dgm:cxn modelId="{35E37445-AFAE-49CA-9ED2-FFE2B361C806}" type="presParOf" srcId="{FB637BD1-BEEC-4732-B2E2-133588F0B915}" destId="{61F7E583-3566-4A4C-B8B7-CE5AAFB7CB33}" srcOrd="0" destOrd="0" presId="urn:microsoft.com/office/officeart/2005/8/layout/list1"/>
    <dgm:cxn modelId="{A308B548-9CFB-470E-95DC-260F51F4188C}" type="presParOf" srcId="{FB637BD1-BEEC-4732-B2E2-133588F0B915}" destId="{07DC051A-26AD-4F3D-A071-B09BCD64A9DC}" srcOrd="1" destOrd="0" presId="urn:microsoft.com/office/officeart/2005/8/layout/list1"/>
    <dgm:cxn modelId="{2B14A534-C825-4580-9F96-2D30AC0D56ED}" type="presParOf" srcId="{13CE1473-75FE-40BB-8C8C-700D58AB2BC9}" destId="{25DA315D-AD62-40E7-99CE-B61BFDEADAFC}" srcOrd="21" destOrd="0" presId="urn:microsoft.com/office/officeart/2005/8/layout/list1"/>
    <dgm:cxn modelId="{5DE844A6-EE01-4623-A988-D66FC3313CDC}" type="presParOf" srcId="{13CE1473-75FE-40BB-8C8C-700D58AB2BC9}" destId="{52513B92-562F-4305-8ABB-0760F5A1F121}" srcOrd="22" destOrd="0" presId="urn:microsoft.com/office/officeart/2005/8/layout/list1"/>
    <dgm:cxn modelId="{C43D9DE9-17D3-4C9D-A51E-754C6CEE9C67}" type="presParOf" srcId="{13CE1473-75FE-40BB-8C8C-700D58AB2BC9}" destId="{142B0484-4608-4C04-A2E2-61413B580946}" srcOrd="23" destOrd="0" presId="urn:microsoft.com/office/officeart/2005/8/layout/list1"/>
    <dgm:cxn modelId="{AC27D95D-CFEF-461B-8401-D0A7BFE341A5}" type="presParOf" srcId="{13CE1473-75FE-40BB-8C8C-700D58AB2BC9}" destId="{0513B2E8-818E-4905-94D4-79BB57B5EABF}" srcOrd="24" destOrd="0" presId="urn:microsoft.com/office/officeart/2005/8/layout/list1"/>
    <dgm:cxn modelId="{43EE2A51-C1D7-4FFE-B3D5-1A0700E12159}" type="presParOf" srcId="{0513B2E8-818E-4905-94D4-79BB57B5EABF}" destId="{CD22F032-A490-4ADF-8819-7AEBC0A06E26}" srcOrd="0" destOrd="0" presId="urn:microsoft.com/office/officeart/2005/8/layout/list1"/>
    <dgm:cxn modelId="{6B38ABFC-0DFF-4FE0-8D05-CBCC4A54E61D}" type="presParOf" srcId="{0513B2E8-818E-4905-94D4-79BB57B5EABF}" destId="{8C538DA9-B43C-42D8-ADBA-91E0BA5DD4A3}" srcOrd="1" destOrd="0" presId="urn:microsoft.com/office/officeart/2005/8/layout/list1"/>
    <dgm:cxn modelId="{9CDCF42A-3C86-46E6-B5B2-35D41AFEC799}" type="presParOf" srcId="{13CE1473-75FE-40BB-8C8C-700D58AB2BC9}" destId="{D523D556-F11F-43B3-98F7-EE1C35131152}" srcOrd="25" destOrd="0" presId="urn:microsoft.com/office/officeart/2005/8/layout/list1"/>
    <dgm:cxn modelId="{BB592072-13FA-4EAF-AB74-91DA74B2196E}" type="presParOf" srcId="{13CE1473-75FE-40BB-8C8C-700D58AB2BC9}" destId="{B68055C0-3702-4D2B-80B8-9DFCFA59ABF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82B672-13B5-4A00-802F-7E069BCECB3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15786C7-7840-454D-8F88-E0F8E4782709}">
      <dgm:prSet custT="1"/>
      <dgm:spPr/>
      <dgm:t>
        <a:bodyPr/>
        <a:lstStyle/>
        <a:p>
          <a:r>
            <a:rPr lang="en-US" sz="1800" dirty="0"/>
            <a:t> </a:t>
          </a:r>
          <a:r>
            <a:rPr lang="hr-HR" sz="1800" dirty="0"/>
            <a:t>prijedlog i konsenzus (Županija i županijske javne ustanove) </a:t>
          </a:r>
          <a:endParaRPr lang="en-US" sz="1800" dirty="0"/>
        </a:p>
      </dgm:t>
    </dgm:pt>
    <dgm:pt modelId="{2511FCC5-3A08-48B0-BEC0-0EBC05862EC2}" type="parTrans" cxnId="{699F525A-BC58-4E9C-8F66-FF5CAEFB8D77}">
      <dgm:prSet/>
      <dgm:spPr/>
      <dgm:t>
        <a:bodyPr/>
        <a:lstStyle/>
        <a:p>
          <a:endParaRPr lang="en-US"/>
        </a:p>
      </dgm:t>
    </dgm:pt>
    <dgm:pt modelId="{0C288DE7-1673-4F30-A00E-F57E45FD9E97}" type="sibTrans" cxnId="{699F525A-BC58-4E9C-8F66-FF5CAEFB8D77}">
      <dgm:prSet/>
      <dgm:spPr/>
      <dgm:t>
        <a:bodyPr/>
        <a:lstStyle/>
        <a:p>
          <a:endParaRPr lang="en-US"/>
        </a:p>
      </dgm:t>
    </dgm:pt>
    <dgm:pt modelId="{EEE822ED-1E52-4B31-94BD-E791CE158EBE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Županijski proračun/proračun županijskih ustanova/nacionalna razina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48A528B-9347-44F4-B061-C3A3CCFA5ECF}" type="parTrans" cxnId="{4F460218-C5D6-4628-B800-59EB31BC9FF3}">
      <dgm:prSet/>
      <dgm:spPr/>
      <dgm:t>
        <a:bodyPr/>
        <a:lstStyle/>
        <a:p>
          <a:endParaRPr lang="en-US"/>
        </a:p>
      </dgm:t>
    </dgm:pt>
    <dgm:pt modelId="{D728FD78-99A8-488E-9BD2-C38AE28C79F0}" type="sibTrans" cxnId="{4F460218-C5D6-4628-B800-59EB31BC9FF3}">
      <dgm:prSet/>
      <dgm:spPr/>
      <dgm:t>
        <a:bodyPr/>
        <a:lstStyle/>
        <a:p>
          <a:endParaRPr lang="en-US"/>
        </a:p>
      </dgm:t>
    </dgm:pt>
    <dgm:pt modelId="{86DE6E12-D116-43F3-874F-46EB7A49903C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ostvarenje više posebnih ciljeva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8865B899-1B44-40FF-9936-C6261884EA0D}" type="parTrans" cxnId="{858637EE-EA3E-4721-BFF6-6EF6CD44D3CF}">
      <dgm:prSet/>
      <dgm:spPr/>
      <dgm:t>
        <a:bodyPr/>
        <a:lstStyle/>
        <a:p>
          <a:endParaRPr lang="en-US"/>
        </a:p>
      </dgm:t>
    </dgm:pt>
    <dgm:pt modelId="{2BC452B4-86F1-4781-A9BE-5773FB832551}" type="sibTrans" cxnId="{858637EE-EA3E-4721-BFF6-6EF6CD44D3CF}">
      <dgm:prSet/>
      <dgm:spPr/>
      <dgm:t>
        <a:bodyPr/>
        <a:lstStyle/>
        <a:p>
          <a:endParaRPr lang="en-US"/>
        </a:p>
      </dgm:t>
    </dgm:pt>
    <dgm:pt modelId="{E67AB41E-D8E2-440A-94BF-7354E2FBE72B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važnost nadilazi županijski okvir</a:t>
          </a: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DCD2C2E3-2D75-4CBF-A282-B8B2409157D3}" type="parTrans" cxnId="{6909DEF9-037D-46CA-940C-9C544974A97D}">
      <dgm:prSet/>
      <dgm:spPr/>
      <dgm:t>
        <a:bodyPr/>
        <a:lstStyle/>
        <a:p>
          <a:endParaRPr lang="en-US"/>
        </a:p>
      </dgm:t>
    </dgm:pt>
    <dgm:pt modelId="{DA36F661-A711-4628-A176-C06E4AB46BD0}" type="sibTrans" cxnId="{6909DEF9-037D-46CA-940C-9C544974A97D}">
      <dgm:prSet/>
      <dgm:spPr/>
      <dgm:t>
        <a:bodyPr/>
        <a:lstStyle/>
        <a:p>
          <a:endParaRPr lang="en-US"/>
        </a:p>
      </dgm:t>
    </dgm:pt>
    <dgm:pt modelId="{5D4FEF68-1316-4C57-825A-DA691864C986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 realizacija pozitivno utječe na povećanje kvalitete života velikog broja žitelja SDŽ-a 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BFB4F4FA-51F3-40B4-9DA6-6BE1A2193656}" type="parTrans" cxnId="{B0DCD749-7A00-466B-8CE6-BB99A5F25977}">
      <dgm:prSet/>
      <dgm:spPr/>
      <dgm:t>
        <a:bodyPr/>
        <a:lstStyle/>
        <a:p>
          <a:endParaRPr lang="en-US"/>
        </a:p>
      </dgm:t>
    </dgm:pt>
    <dgm:pt modelId="{11E20404-49A6-4533-8262-0051EBC0790D}" type="sibTrans" cxnId="{B0DCD749-7A00-466B-8CE6-BB99A5F25977}">
      <dgm:prSet/>
      <dgm:spPr/>
      <dgm:t>
        <a:bodyPr/>
        <a:lstStyle/>
        <a:p>
          <a:endParaRPr lang="en-US"/>
        </a:p>
      </dgm:t>
    </dgm:pt>
    <dgm:pt modelId="{2E4AEE79-763E-4A7B-BBD2-E906588EBF9D}">
      <dgm:prSet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Prostorni plan županije (III. izmjene i dopune – 2021.)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FEB2677E-AE23-4FAA-B6C5-982E840709C1}" type="parTrans" cxnId="{AE7914AC-B5A8-496D-B67B-19674CFD9281}">
      <dgm:prSet/>
      <dgm:spPr/>
      <dgm:t>
        <a:bodyPr/>
        <a:lstStyle/>
        <a:p>
          <a:endParaRPr lang="en-US"/>
        </a:p>
      </dgm:t>
    </dgm:pt>
    <dgm:pt modelId="{6DCF0674-209C-4565-BA5A-F70F85F7F043}" type="sibTrans" cxnId="{AE7914AC-B5A8-496D-B67B-19674CFD9281}">
      <dgm:prSet/>
      <dgm:spPr/>
      <dgm:t>
        <a:bodyPr/>
        <a:lstStyle/>
        <a:p>
          <a:endParaRPr lang="en-US"/>
        </a:p>
      </dgm:t>
    </dgm:pt>
    <dgm:pt modelId="{D5F2B336-DA4A-47F3-A434-7067CDA93242}" type="pres">
      <dgm:prSet presAssocID="{EB82B672-13B5-4A00-802F-7E069BCECB33}" presName="Name0" presStyleCnt="0">
        <dgm:presLayoutVars>
          <dgm:chMax val="7"/>
          <dgm:chPref val="7"/>
          <dgm:dir/>
        </dgm:presLayoutVars>
      </dgm:prSet>
      <dgm:spPr/>
    </dgm:pt>
    <dgm:pt modelId="{FBDB25C0-FB9F-49DA-87BD-C5E0A16E9070}" type="pres">
      <dgm:prSet presAssocID="{EB82B672-13B5-4A00-802F-7E069BCECB33}" presName="Name1" presStyleCnt="0"/>
      <dgm:spPr/>
    </dgm:pt>
    <dgm:pt modelId="{6D996364-005A-4E3A-B30E-774C86E6879A}" type="pres">
      <dgm:prSet presAssocID="{EB82B672-13B5-4A00-802F-7E069BCECB33}" presName="cycle" presStyleCnt="0"/>
      <dgm:spPr/>
    </dgm:pt>
    <dgm:pt modelId="{EF62F9AC-5734-4417-920F-985459F2DD6D}" type="pres">
      <dgm:prSet presAssocID="{EB82B672-13B5-4A00-802F-7E069BCECB33}" presName="srcNode" presStyleLbl="node1" presStyleIdx="0" presStyleCnt="6"/>
      <dgm:spPr/>
    </dgm:pt>
    <dgm:pt modelId="{50C6C496-FDCD-46F2-BBB7-5D36A73A0057}" type="pres">
      <dgm:prSet presAssocID="{EB82B672-13B5-4A00-802F-7E069BCECB33}" presName="conn" presStyleLbl="parChTrans1D2" presStyleIdx="0" presStyleCnt="1"/>
      <dgm:spPr/>
    </dgm:pt>
    <dgm:pt modelId="{EADBDF5D-6C6A-48BD-A176-24D903F23CB8}" type="pres">
      <dgm:prSet presAssocID="{EB82B672-13B5-4A00-802F-7E069BCECB33}" presName="extraNode" presStyleLbl="node1" presStyleIdx="0" presStyleCnt="6"/>
      <dgm:spPr/>
    </dgm:pt>
    <dgm:pt modelId="{CBB095F6-DD4C-40CE-9963-87A67F4883E4}" type="pres">
      <dgm:prSet presAssocID="{EB82B672-13B5-4A00-802F-7E069BCECB33}" presName="dstNode" presStyleLbl="node1" presStyleIdx="0" presStyleCnt="6"/>
      <dgm:spPr/>
    </dgm:pt>
    <dgm:pt modelId="{D81D0E07-8CBB-4B6E-A47F-0F807AE636BA}" type="pres">
      <dgm:prSet presAssocID="{115786C7-7840-454D-8F88-E0F8E4782709}" presName="text_1" presStyleLbl="node1" presStyleIdx="0" presStyleCnt="6">
        <dgm:presLayoutVars>
          <dgm:bulletEnabled val="1"/>
        </dgm:presLayoutVars>
      </dgm:prSet>
      <dgm:spPr/>
    </dgm:pt>
    <dgm:pt modelId="{DFEE2815-F8D2-4658-847A-7EC61336A00A}" type="pres">
      <dgm:prSet presAssocID="{115786C7-7840-454D-8F88-E0F8E4782709}" presName="accent_1" presStyleCnt="0"/>
      <dgm:spPr/>
    </dgm:pt>
    <dgm:pt modelId="{9A4F5C76-4457-4D8E-98C8-97F89422A940}" type="pres">
      <dgm:prSet presAssocID="{115786C7-7840-454D-8F88-E0F8E4782709}" presName="accentRepeatNode" presStyleLbl="solidFgAcc1" presStyleIdx="0" presStyleCnt="6"/>
      <dgm:spPr/>
    </dgm:pt>
    <dgm:pt modelId="{31FB4F6A-F1D7-4B35-B789-6D9348EFD97A}" type="pres">
      <dgm:prSet presAssocID="{2E4AEE79-763E-4A7B-BBD2-E906588EBF9D}" presName="text_2" presStyleLbl="node1" presStyleIdx="1" presStyleCnt="6" custLinFactNeighborX="-244" custLinFactNeighborY="2920">
        <dgm:presLayoutVars>
          <dgm:bulletEnabled val="1"/>
        </dgm:presLayoutVars>
      </dgm:prSet>
      <dgm:spPr/>
    </dgm:pt>
    <dgm:pt modelId="{9FAEF0FC-D216-446F-8CF7-379DFE5C3237}" type="pres">
      <dgm:prSet presAssocID="{2E4AEE79-763E-4A7B-BBD2-E906588EBF9D}" presName="accent_2" presStyleCnt="0"/>
      <dgm:spPr/>
    </dgm:pt>
    <dgm:pt modelId="{EDBC1A66-1AB7-426D-A837-B3A4B5347F06}" type="pres">
      <dgm:prSet presAssocID="{2E4AEE79-763E-4A7B-BBD2-E906588EBF9D}" presName="accentRepeatNode" presStyleLbl="solidFgAcc1" presStyleIdx="1" presStyleCnt="6"/>
      <dgm:spPr/>
    </dgm:pt>
    <dgm:pt modelId="{050A6D55-3F24-441A-B6E2-5E2C184085D8}" type="pres">
      <dgm:prSet presAssocID="{EEE822ED-1E52-4B31-94BD-E791CE158EBE}" presName="text_3" presStyleLbl="node1" presStyleIdx="2" presStyleCnt="6">
        <dgm:presLayoutVars>
          <dgm:bulletEnabled val="1"/>
        </dgm:presLayoutVars>
      </dgm:prSet>
      <dgm:spPr/>
    </dgm:pt>
    <dgm:pt modelId="{B9705FDC-08CA-41D5-A259-51B662BE60D0}" type="pres">
      <dgm:prSet presAssocID="{EEE822ED-1E52-4B31-94BD-E791CE158EBE}" presName="accent_3" presStyleCnt="0"/>
      <dgm:spPr/>
    </dgm:pt>
    <dgm:pt modelId="{7C0581F8-70A2-4104-A0AC-13D61266343E}" type="pres">
      <dgm:prSet presAssocID="{EEE822ED-1E52-4B31-94BD-E791CE158EBE}" presName="accentRepeatNode" presStyleLbl="solidFgAcc1" presStyleIdx="2" presStyleCnt="6"/>
      <dgm:spPr/>
    </dgm:pt>
    <dgm:pt modelId="{C24E1CBB-631E-464A-B20F-006144F07C52}" type="pres">
      <dgm:prSet presAssocID="{86DE6E12-D116-43F3-874F-46EB7A49903C}" presName="text_4" presStyleLbl="node1" presStyleIdx="3" presStyleCnt="6">
        <dgm:presLayoutVars>
          <dgm:bulletEnabled val="1"/>
        </dgm:presLayoutVars>
      </dgm:prSet>
      <dgm:spPr/>
    </dgm:pt>
    <dgm:pt modelId="{7E26D003-C827-4BD7-8FC8-110C20AE5400}" type="pres">
      <dgm:prSet presAssocID="{86DE6E12-D116-43F3-874F-46EB7A49903C}" presName="accent_4" presStyleCnt="0"/>
      <dgm:spPr/>
    </dgm:pt>
    <dgm:pt modelId="{3995DAF3-3C6F-4E14-8A46-1C0DFC77EC82}" type="pres">
      <dgm:prSet presAssocID="{86DE6E12-D116-43F3-874F-46EB7A49903C}" presName="accentRepeatNode" presStyleLbl="solidFgAcc1" presStyleIdx="3" presStyleCnt="6"/>
      <dgm:spPr/>
    </dgm:pt>
    <dgm:pt modelId="{687C07DE-FBAB-4BA7-87C8-1FAC886CF9A6}" type="pres">
      <dgm:prSet presAssocID="{E67AB41E-D8E2-440A-94BF-7354E2FBE72B}" presName="text_5" presStyleLbl="node1" presStyleIdx="4" presStyleCnt="6">
        <dgm:presLayoutVars>
          <dgm:bulletEnabled val="1"/>
        </dgm:presLayoutVars>
      </dgm:prSet>
      <dgm:spPr/>
    </dgm:pt>
    <dgm:pt modelId="{172B7BBE-7EA9-4DAF-B973-899712EA26FE}" type="pres">
      <dgm:prSet presAssocID="{E67AB41E-D8E2-440A-94BF-7354E2FBE72B}" presName="accent_5" presStyleCnt="0"/>
      <dgm:spPr/>
    </dgm:pt>
    <dgm:pt modelId="{18AE9ECB-16E0-4405-AADC-8EAE7C1D9DC8}" type="pres">
      <dgm:prSet presAssocID="{E67AB41E-D8E2-440A-94BF-7354E2FBE72B}" presName="accentRepeatNode" presStyleLbl="solidFgAcc1" presStyleIdx="4" presStyleCnt="6"/>
      <dgm:spPr/>
    </dgm:pt>
    <dgm:pt modelId="{9ABDFB36-EDCB-45B5-8B4E-1E6700C3BCE7}" type="pres">
      <dgm:prSet presAssocID="{5D4FEF68-1316-4C57-825A-DA691864C986}" presName="text_6" presStyleLbl="node1" presStyleIdx="5" presStyleCnt="6" custLinFactNeighborX="-745" custLinFactNeighborY="-4606">
        <dgm:presLayoutVars>
          <dgm:bulletEnabled val="1"/>
        </dgm:presLayoutVars>
      </dgm:prSet>
      <dgm:spPr/>
    </dgm:pt>
    <dgm:pt modelId="{64CEF81B-C3FF-45F1-8FE0-DEE99397F9A8}" type="pres">
      <dgm:prSet presAssocID="{5D4FEF68-1316-4C57-825A-DA691864C986}" presName="accent_6" presStyleCnt="0"/>
      <dgm:spPr/>
    </dgm:pt>
    <dgm:pt modelId="{4E993258-3DEF-473D-A246-FC3A8C875A82}" type="pres">
      <dgm:prSet presAssocID="{5D4FEF68-1316-4C57-825A-DA691864C986}" presName="accentRepeatNode" presStyleLbl="solidFgAcc1" presStyleIdx="5" presStyleCnt="6"/>
      <dgm:spPr/>
    </dgm:pt>
  </dgm:ptLst>
  <dgm:cxnLst>
    <dgm:cxn modelId="{4B121314-27ED-4677-9838-8B7466DFE709}" type="presOf" srcId="{5D4FEF68-1316-4C57-825A-DA691864C986}" destId="{9ABDFB36-EDCB-45B5-8B4E-1E6700C3BCE7}" srcOrd="0" destOrd="0" presId="urn:microsoft.com/office/officeart/2008/layout/VerticalCurvedList"/>
    <dgm:cxn modelId="{4F460218-C5D6-4628-B800-59EB31BC9FF3}" srcId="{EB82B672-13B5-4A00-802F-7E069BCECB33}" destId="{EEE822ED-1E52-4B31-94BD-E791CE158EBE}" srcOrd="2" destOrd="0" parTransId="{D48A528B-9347-44F4-B061-C3A3CCFA5ECF}" sibTransId="{D728FD78-99A8-488E-9BD2-C38AE28C79F0}"/>
    <dgm:cxn modelId="{242CFF1B-803D-4FBC-A6A8-7D892F9E2519}" type="presOf" srcId="{2E4AEE79-763E-4A7B-BBD2-E906588EBF9D}" destId="{31FB4F6A-F1D7-4B35-B789-6D9348EFD97A}" srcOrd="0" destOrd="0" presId="urn:microsoft.com/office/officeart/2008/layout/VerticalCurvedList"/>
    <dgm:cxn modelId="{0E380932-981D-4EEE-A3D6-D41FCD83D30D}" type="presOf" srcId="{E67AB41E-D8E2-440A-94BF-7354E2FBE72B}" destId="{687C07DE-FBAB-4BA7-87C8-1FAC886CF9A6}" srcOrd="0" destOrd="0" presId="urn:microsoft.com/office/officeart/2008/layout/VerticalCurvedList"/>
    <dgm:cxn modelId="{C972845F-8110-4B4B-8A92-4FBC02D82ACE}" type="presOf" srcId="{86DE6E12-D116-43F3-874F-46EB7A49903C}" destId="{C24E1CBB-631E-464A-B20F-006144F07C52}" srcOrd="0" destOrd="0" presId="urn:microsoft.com/office/officeart/2008/layout/VerticalCurvedList"/>
    <dgm:cxn modelId="{B0DCD749-7A00-466B-8CE6-BB99A5F25977}" srcId="{EB82B672-13B5-4A00-802F-7E069BCECB33}" destId="{5D4FEF68-1316-4C57-825A-DA691864C986}" srcOrd="5" destOrd="0" parTransId="{BFB4F4FA-51F3-40B4-9DA6-6BE1A2193656}" sibTransId="{11E20404-49A6-4533-8262-0051EBC0790D}"/>
    <dgm:cxn modelId="{699F525A-BC58-4E9C-8F66-FF5CAEFB8D77}" srcId="{EB82B672-13B5-4A00-802F-7E069BCECB33}" destId="{115786C7-7840-454D-8F88-E0F8E4782709}" srcOrd="0" destOrd="0" parTransId="{2511FCC5-3A08-48B0-BEC0-0EBC05862EC2}" sibTransId="{0C288DE7-1673-4F30-A00E-F57E45FD9E97}"/>
    <dgm:cxn modelId="{AE7914AC-B5A8-496D-B67B-19674CFD9281}" srcId="{EB82B672-13B5-4A00-802F-7E069BCECB33}" destId="{2E4AEE79-763E-4A7B-BBD2-E906588EBF9D}" srcOrd="1" destOrd="0" parTransId="{FEB2677E-AE23-4FAA-B6C5-982E840709C1}" sibTransId="{6DCF0674-209C-4565-BA5A-F70F85F7F043}"/>
    <dgm:cxn modelId="{431D8FB8-5084-4EFC-B8B7-4FF0EACDF74F}" type="presOf" srcId="{EEE822ED-1E52-4B31-94BD-E791CE158EBE}" destId="{050A6D55-3F24-441A-B6E2-5E2C184085D8}" srcOrd="0" destOrd="0" presId="urn:microsoft.com/office/officeart/2008/layout/VerticalCurvedList"/>
    <dgm:cxn modelId="{723C1CD7-3013-4BAF-9449-B5276758320F}" type="presOf" srcId="{115786C7-7840-454D-8F88-E0F8E4782709}" destId="{D81D0E07-8CBB-4B6E-A47F-0F807AE636BA}" srcOrd="0" destOrd="0" presId="urn:microsoft.com/office/officeart/2008/layout/VerticalCurvedList"/>
    <dgm:cxn modelId="{858637EE-EA3E-4721-BFF6-6EF6CD44D3CF}" srcId="{EB82B672-13B5-4A00-802F-7E069BCECB33}" destId="{86DE6E12-D116-43F3-874F-46EB7A49903C}" srcOrd="3" destOrd="0" parTransId="{8865B899-1B44-40FF-9936-C6261884EA0D}" sibTransId="{2BC452B4-86F1-4781-A9BE-5773FB832551}"/>
    <dgm:cxn modelId="{816336F1-5F6E-40CF-A915-51BEF282ED1C}" type="presOf" srcId="{EB82B672-13B5-4A00-802F-7E069BCECB33}" destId="{D5F2B336-DA4A-47F3-A434-7067CDA93242}" srcOrd="0" destOrd="0" presId="urn:microsoft.com/office/officeart/2008/layout/VerticalCurvedList"/>
    <dgm:cxn modelId="{0FFAE0F6-D2D7-423D-8E63-B23DC30C0BC3}" type="presOf" srcId="{0C288DE7-1673-4F30-A00E-F57E45FD9E97}" destId="{50C6C496-FDCD-46F2-BBB7-5D36A73A0057}" srcOrd="0" destOrd="0" presId="urn:microsoft.com/office/officeart/2008/layout/VerticalCurvedList"/>
    <dgm:cxn modelId="{6909DEF9-037D-46CA-940C-9C544974A97D}" srcId="{EB82B672-13B5-4A00-802F-7E069BCECB33}" destId="{E67AB41E-D8E2-440A-94BF-7354E2FBE72B}" srcOrd="4" destOrd="0" parTransId="{DCD2C2E3-2D75-4CBF-A282-B8B2409157D3}" sibTransId="{DA36F661-A711-4628-A176-C06E4AB46BD0}"/>
    <dgm:cxn modelId="{994B1004-1B8C-414C-A070-1655D22F35EB}" type="presParOf" srcId="{D5F2B336-DA4A-47F3-A434-7067CDA93242}" destId="{FBDB25C0-FB9F-49DA-87BD-C5E0A16E9070}" srcOrd="0" destOrd="0" presId="urn:microsoft.com/office/officeart/2008/layout/VerticalCurvedList"/>
    <dgm:cxn modelId="{897C63B4-9CAC-4B95-8F09-E3A9EEB9395F}" type="presParOf" srcId="{FBDB25C0-FB9F-49DA-87BD-C5E0A16E9070}" destId="{6D996364-005A-4E3A-B30E-774C86E6879A}" srcOrd="0" destOrd="0" presId="urn:microsoft.com/office/officeart/2008/layout/VerticalCurvedList"/>
    <dgm:cxn modelId="{892A0F08-05D2-4813-AA37-3CA7A2A3D248}" type="presParOf" srcId="{6D996364-005A-4E3A-B30E-774C86E6879A}" destId="{EF62F9AC-5734-4417-920F-985459F2DD6D}" srcOrd="0" destOrd="0" presId="urn:microsoft.com/office/officeart/2008/layout/VerticalCurvedList"/>
    <dgm:cxn modelId="{5E8DD482-FCA4-40E2-B319-CD4D0C788DCE}" type="presParOf" srcId="{6D996364-005A-4E3A-B30E-774C86E6879A}" destId="{50C6C496-FDCD-46F2-BBB7-5D36A73A0057}" srcOrd="1" destOrd="0" presId="urn:microsoft.com/office/officeart/2008/layout/VerticalCurvedList"/>
    <dgm:cxn modelId="{151781D7-56CC-4337-AA20-E253E47A121A}" type="presParOf" srcId="{6D996364-005A-4E3A-B30E-774C86E6879A}" destId="{EADBDF5D-6C6A-48BD-A176-24D903F23CB8}" srcOrd="2" destOrd="0" presId="urn:microsoft.com/office/officeart/2008/layout/VerticalCurvedList"/>
    <dgm:cxn modelId="{339CD41C-4452-4E98-B3F4-4BF5F48FCD89}" type="presParOf" srcId="{6D996364-005A-4E3A-B30E-774C86E6879A}" destId="{CBB095F6-DD4C-40CE-9963-87A67F4883E4}" srcOrd="3" destOrd="0" presId="urn:microsoft.com/office/officeart/2008/layout/VerticalCurvedList"/>
    <dgm:cxn modelId="{151DC0EE-FF6B-4C9C-8768-DF9030A76FB7}" type="presParOf" srcId="{FBDB25C0-FB9F-49DA-87BD-C5E0A16E9070}" destId="{D81D0E07-8CBB-4B6E-A47F-0F807AE636BA}" srcOrd="1" destOrd="0" presId="urn:microsoft.com/office/officeart/2008/layout/VerticalCurvedList"/>
    <dgm:cxn modelId="{FEF2C8A4-1142-418C-B0E3-DCA2868F659B}" type="presParOf" srcId="{FBDB25C0-FB9F-49DA-87BD-C5E0A16E9070}" destId="{DFEE2815-F8D2-4658-847A-7EC61336A00A}" srcOrd="2" destOrd="0" presId="urn:microsoft.com/office/officeart/2008/layout/VerticalCurvedList"/>
    <dgm:cxn modelId="{EC2BC6E6-288E-4AB0-A2D7-84DB1BF5590F}" type="presParOf" srcId="{DFEE2815-F8D2-4658-847A-7EC61336A00A}" destId="{9A4F5C76-4457-4D8E-98C8-97F89422A940}" srcOrd="0" destOrd="0" presId="urn:microsoft.com/office/officeart/2008/layout/VerticalCurvedList"/>
    <dgm:cxn modelId="{65FF64A4-FB51-441F-8259-9A31DE35996A}" type="presParOf" srcId="{FBDB25C0-FB9F-49DA-87BD-C5E0A16E9070}" destId="{31FB4F6A-F1D7-4B35-B789-6D9348EFD97A}" srcOrd="3" destOrd="0" presId="urn:microsoft.com/office/officeart/2008/layout/VerticalCurvedList"/>
    <dgm:cxn modelId="{5467E1B8-5913-4107-90E1-B4BDF977DFC0}" type="presParOf" srcId="{FBDB25C0-FB9F-49DA-87BD-C5E0A16E9070}" destId="{9FAEF0FC-D216-446F-8CF7-379DFE5C3237}" srcOrd="4" destOrd="0" presId="urn:microsoft.com/office/officeart/2008/layout/VerticalCurvedList"/>
    <dgm:cxn modelId="{BC321032-9A3C-48A9-A491-54BF754E39A0}" type="presParOf" srcId="{9FAEF0FC-D216-446F-8CF7-379DFE5C3237}" destId="{EDBC1A66-1AB7-426D-A837-B3A4B5347F06}" srcOrd="0" destOrd="0" presId="urn:microsoft.com/office/officeart/2008/layout/VerticalCurvedList"/>
    <dgm:cxn modelId="{E8B4B4DA-1144-4517-81C9-8D325AB4293A}" type="presParOf" srcId="{FBDB25C0-FB9F-49DA-87BD-C5E0A16E9070}" destId="{050A6D55-3F24-441A-B6E2-5E2C184085D8}" srcOrd="5" destOrd="0" presId="urn:microsoft.com/office/officeart/2008/layout/VerticalCurvedList"/>
    <dgm:cxn modelId="{21191857-5115-46A3-9911-89A8CAE8A52B}" type="presParOf" srcId="{FBDB25C0-FB9F-49DA-87BD-C5E0A16E9070}" destId="{B9705FDC-08CA-41D5-A259-51B662BE60D0}" srcOrd="6" destOrd="0" presId="urn:microsoft.com/office/officeart/2008/layout/VerticalCurvedList"/>
    <dgm:cxn modelId="{C6C421D3-3C20-481B-AE01-726F00A4C22E}" type="presParOf" srcId="{B9705FDC-08CA-41D5-A259-51B662BE60D0}" destId="{7C0581F8-70A2-4104-A0AC-13D61266343E}" srcOrd="0" destOrd="0" presId="urn:microsoft.com/office/officeart/2008/layout/VerticalCurvedList"/>
    <dgm:cxn modelId="{AE83E119-C4BD-410F-A39C-2E816C6197E9}" type="presParOf" srcId="{FBDB25C0-FB9F-49DA-87BD-C5E0A16E9070}" destId="{C24E1CBB-631E-464A-B20F-006144F07C52}" srcOrd="7" destOrd="0" presId="urn:microsoft.com/office/officeart/2008/layout/VerticalCurvedList"/>
    <dgm:cxn modelId="{C8845A14-D5BE-4621-8FC5-E2676FC9B02E}" type="presParOf" srcId="{FBDB25C0-FB9F-49DA-87BD-C5E0A16E9070}" destId="{7E26D003-C827-4BD7-8FC8-110C20AE5400}" srcOrd="8" destOrd="0" presId="urn:microsoft.com/office/officeart/2008/layout/VerticalCurvedList"/>
    <dgm:cxn modelId="{35E710D1-DE35-4310-83E1-6FEA73179F4A}" type="presParOf" srcId="{7E26D003-C827-4BD7-8FC8-110C20AE5400}" destId="{3995DAF3-3C6F-4E14-8A46-1C0DFC77EC82}" srcOrd="0" destOrd="0" presId="urn:microsoft.com/office/officeart/2008/layout/VerticalCurvedList"/>
    <dgm:cxn modelId="{F35E1756-82F0-4612-81B6-1EB0AB3B23A0}" type="presParOf" srcId="{FBDB25C0-FB9F-49DA-87BD-C5E0A16E9070}" destId="{687C07DE-FBAB-4BA7-87C8-1FAC886CF9A6}" srcOrd="9" destOrd="0" presId="urn:microsoft.com/office/officeart/2008/layout/VerticalCurvedList"/>
    <dgm:cxn modelId="{2409C8C8-FC10-4E3F-927E-F5049F181B6E}" type="presParOf" srcId="{FBDB25C0-FB9F-49DA-87BD-C5E0A16E9070}" destId="{172B7BBE-7EA9-4DAF-B973-899712EA26FE}" srcOrd="10" destOrd="0" presId="urn:microsoft.com/office/officeart/2008/layout/VerticalCurvedList"/>
    <dgm:cxn modelId="{3D840D23-993D-4791-939C-A42F52201D1B}" type="presParOf" srcId="{172B7BBE-7EA9-4DAF-B973-899712EA26FE}" destId="{18AE9ECB-16E0-4405-AADC-8EAE7C1D9DC8}" srcOrd="0" destOrd="0" presId="urn:microsoft.com/office/officeart/2008/layout/VerticalCurvedList"/>
    <dgm:cxn modelId="{5B458D0E-C901-4C0D-B081-61AEC7034D9A}" type="presParOf" srcId="{FBDB25C0-FB9F-49DA-87BD-C5E0A16E9070}" destId="{9ABDFB36-EDCB-45B5-8B4E-1E6700C3BCE7}" srcOrd="11" destOrd="0" presId="urn:microsoft.com/office/officeart/2008/layout/VerticalCurvedList"/>
    <dgm:cxn modelId="{D7D1E3A9-485E-403F-9D89-E54B6A5D3636}" type="presParOf" srcId="{FBDB25C0-FB9F-49DA-87BD-C5E0A16E9070}" destId="{64CEF81B-C3FF-45F1-8FE0-DEE99397F9A8}" srcOrd="12" destOrd="0" presId="urn:microsoft.com/office/officeart/2008/layout/VerticalCurvedList"/>
    <dgm:cxn modelId="{6E5C9FF9-5948-43BE-8D40-C6C62BD60073}" type="presParOf" srcId="{64CEF81B-C3FF-45F1-8FE0-DEE99397F9A8}" destId="{4E993258-3DEF-473D-A246-FC3A8C875A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82B672-13B5-4A00-802F-7E069BCECB3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15786C7-7840-454D-8F88-E0F8E4782709}">
      <dgm:prSet custT="1"/>
      <dgm:spPr/>
      <dgm:t>
        <a:bodyPr/>
        <a:lstStyle/>
        <a:p>
          <a:endParaRPr lang="hr-HR" sz="1200" dirty="0"/>
        </a:p>
        <a:p>
          <a:r>
            <a:rPr lang="en-US" sz="1400" dirty="0"/>
            <a:t>KRATKI OPIS SVRHE STRATEŠKOG PROJEKTA  </a:t>
          </a:r>
          <a:endParaRPr lang="hr-HR" sz="1400" dirty="0"/>
        </a:p>
        <a:p>
          <a:endParaRPr lang="en-US" sz="1400" dirty="0"/>
        </a:p>
      </dgm:t>
    </dgm:pt>
    <dgm:pt modelId="{2511FCC5-3A08-48B0-BEC0-0EBC05862EC2}" type="parTrans" cxnId="{699F525A-BC58-4E9C-8F66-FF5CAEFB8D77}">
      <dgm:prSet/>
      <dgm:spPr/>
      <dgm:t>
        <a:bodyPr/>
        <a:lstStyle/>
        <a:p>
          <a:endParaRPr lang="en-US" sz="1400"/>
        </a:p>
      </dgm:t>
    </dgm:pt>
    <dgm:pt modelId="{0C288DE7-1673-4F30-A00E-F57E45FD9E97}" type="sibTrans" cxnId="{699F525A-BC58-4E9C-8F66-FF5CAEFB8D77}">
      <dgm:prSet/>
      <dgm:spPr/>
      <dgm:t>
        <a:bodyPr/>
        <a:lstStyle/>
        <a:p>
          <a:endParaRPr lang="en-US" sz="1400"/>
        </a:p>
      </dgm:t>
    </dgm:pt>
    <dgm:pt modelId="{EEE822ED-1E52-4B31-94BD-E791CE158EBE}">
      <dgm:prSet custT="1"/>
      <dgm:spPr/>
      <dgm:t>
        <a:bodyPr/>
        <a:lstStyle/>
        <a:p>
          <a:r>
            <a:rPr lang="en-US" sz="1400" dirty="0"/>
            <a:t>PODATAK O NOSITELJU PROVEDBE I LOKACIJI PROVEDBE </a:t>
          </a:r>
          <a:r>
            <a:rPr lang="en-US" sz="1400" dirty="0" err="1"/>
            <a:t>STRATEŠKOG</a:t>
          </a:r>
          <a:r>
            <a:rPr lang="en-US" sz="1400" dirty="0"/>
            <a:t> </a:t>
          </a:r>
          <a:r>
            <a:rPr lang="en-US" sz="1400" dirty="0" err="1"/>
            <a:t>PROJEKTA</a:t>
          </a:r>
          <a:endParaRPr lang="en-US" sz="1400" dirty="0"/>
        </a:p>
      </dgm:t>
    </dgm:pt>
    <dgm:pt modelId="{D48A528B-9347-44F4-B061-C3A3CCFA5ECF}" type="parTrans" cxnId="{4F460218-C5D6-4628-B800-59EB31BC9FF3}">
      <dgm:prSet/>
      <dgm:spPr/>
      <dgm:t>
        <a:bodyPr/>
        <a:lstStyle/>
        <a:p>
          <a:endParaRPr lang="en-US" sz="1400"/>
        </a:p>
      </dgm:t>
    </dgm:pt>
    <dgm:pt modelId="{D728FD78-99A8-488E-9BD2-C38AE28C79F0}" type="sibTrans" cxnId="{4F460218-C5D6-4628-B800-59EB31BC9FF3}">
      <dgm:prSet/>
      <dgm:spPr/>
      <dgm:t>
        <a:bodyPr/>
        <a:lstStyle/>
        <a:p>
          <a:endParaRPr lang="en-US" sz="1400"/>
        </a:p>
      </dgm:t>
    </dgm:pt>
    <dgm:pt modelId="{86DE6E12-D116-43F3-874F-46EB7A49903C}">
      <dgm:prSet custT="1"/>
      <dgm:spPr/>
      <dgm:t>
        <a:bodyPr/>
        <a:lstStyle/>
        <a:p>
          <a:r>
            <a:rPr lang="en-US" sz="1400" dirty="0"/>
            <a:t>PODAT</a:t>
          </a:r>
          <a:r>
            <a:rPr lang="hr-HR" sz="1400" dirty="0"/>
            <a:t>CI</a:t>
          </a:r>
          <a:r>
            <a:rPr lang="en-US" sz="1400" dirty="0"/>
            <a:t> O PLANIRANIM ROKOVIMA POČETKA I ZAVRŠETKA PROVEDBE </a:t>
          </a:r>
          <a:r>
            <a:rPr lang="en-US" sz="1400" dirty="0" err="1"/>
            <a:t>STRATEŠKOG</a:t>
          </a:r>
          <a:r>
            <a:rPr lang="en-US" sz="1400" dirty="0"/>
            <a:t> </a:t>
          </a:r>
          <a:r>
            <a:rPr lang="en-US" sz="1400" dirty="0" err="1"/>
            <a:t>PROJEKTA</a:t>
          </a:r>
          <a:endParaRPr lang="en-US" sz="1400" dirty="0"/>
        </a:p>
      </dgm:t>
    </dgm:pt>
    <dgm:pt modelId="{8865B899-1B44-40FF-9936-C6261884EA0D}" type="parTrans" cxnId="{858637EE-EA3E-4721-BFF6-6EF6CD44D3CF}">
      <dgm:prSet/>
      <dgm:spPr/>
      <dgm:t>
        <a:bodyPr/>
        <a:lstStyle/>
        <a:p>
          <a:endParaRPr lang="en-US" sz="1400"/>
        </a:p>
      </dgm:t>
    </dgm:pt>
    <dgm:pt modelId="{2BC452B4-86F1-4781-A9BE-5773FB832551}" type="sibTrans" cxnId="{858637EE-EA3E-4721-BFF6-6EF6CD44D3CF}">
      <dgm:prSet/>
      <dgm:spPr/>
      <dgm:t>
        <a:bodyPr/>
        <a:lstStyle/>
        <a:p>
          <a:endParaRPr lang="en-US" sz="1400"/>
        </a:p>
      </dgm:t>
    </dgm:pt>
    <dgm:pt modelId="{E67AB41E-D8E2-440A-94BF-7354E2FBE72B}">
      <dgm:prSet custT="1"/>
      <dgm:spPr/>
      <dgm:t>
        <a:bodyPr/>
        <a:lstStyle/>
        <a:p>
          <a:r>
            <a:rPr lang="en-US" sz="1400" dirty="0"/>
            <a:t>PODAT</a:t>
          </a:r>
          <a:r>
            <a:rPr lang="hr-HR" sz="1400" dirty="0"/>
            <a:t>CI</a:t>
          </a:r>
          <a:r>
            <a:rPr lang="en-US" sz="1400" dirty="0"/>
            <a:t> O KLJUČNIM TOČKAMA OSTVARENJA </a:t>
          </a:r>
          <a:r>
            <a:rPr lang="en-US" sz="1400" dirty="0" err="1"/>
            <a:t>STRATEŠKOG</a:t>
          </a:r>
          <a:r>
            <a:rPr lang="en-US" sz="1400" dirty="0"/>
            <a:t> </a:t>
          </a:r>
          <a:r>
            <a:rPr lang="en-US" sz="1400" dirty="0" err="1"/>
            <a:t>PROJEKTA</a:t>
          </a:r>
          <a:r>
            <a:rPr lang="en-US" sz="1400" dirty="0"/>
            <a:t> </a:t>
          </a:r>
        </a:p>
      </dgm:t>
    </dgm:pt>
    <dgm:pt modelId="{DCD2C2E3-2D75-4CBF-A282-B8B2409157D3}" type="parTrans" cxnId="{6909DEF9-037D-46CA-940C-9C544974A97D}">
      <dgm:prSet/>
      <dgm:spPr/>
      <dgm:t>
        <a:bodyPr/>
        <a:lstStyle/>
        <a:p>
          <a:endParaRPr lang="en-US" sz="1400"/>
        </a:p>
      </dgm:t>
    </dgm:pt>
    <dgm:pt modelId="{DA36F661-A711-4628-A176-C06E4AB46BD0}" type="sibTrans" cxnId="{6909DEF9-037D-46CA-940C-9C544974A97D}">
      <dgm:prSet/>
      <dgm:spPr/>
      <dgm:t>
        <a:bodyPr/>
        <a:lstStyle/>
        <a:p>
          <a:endParaRPr lang="en-US" sz="1400"/>
        </a:p>
      </dgm:t>
    </dgm:pt>
    <dgm:pt modelId="{5D4FEF68-1316-4C57-825A-DA691864C986}">
      <dgm:prSet custT="1"/>
      <dgm:spPr/>
      <dgm:t>
        <a:bodyPr/>
        <a:lstStyle/>
        <a:p>
          <a:r>
            <a:rPr lang="en-US" sz="1400" dirty="0"/>
            <a:t>UKUPN</a:t>
          </a:r>
          <a:r>
            <a:rPr lang="hr-HR" sz="1400" dirty="0"/>
            <a:t>A</a:t>
          </a:r>
          <a:r>
            <a:rPr lang="en-US" sz="1400" dirty="0"/>
            <a:t> PROCIJENJEN</a:t>
          </a:r>
          <a:r>
            <a:rPr lang="hr-HR" sz="1400" dirty="0"/>
            <a:t>A</a:t>
          </a:r>
          <a:r>
            <a:rPr lang="en-US" sz="1400" dirty="0"/>
            <a:t> VRIJEDNOST STRATEŠKOG PROJEKTA</a:t>
          </a:r>
        </a:p>
      </dgm:t>
    </dgm:pt>
    <dgm:pt modelId="{BFB4F4FA-51F3-40B4-9DA6-6BE1A2193656}" type="parTrans" cxnId="{B0DCD749-7A00-466B-8CE6-BB99A5F25977}">
      <dgm:prSet/>
      <dgm:spPr/>
      <dgm:t>
        <a:bodyPr/>
        <a:lstStyle/>
        <a:p>
          <a:endParaRPr lang="en-US" sz="1400"/>
        </a:p>
      </dgm:t>
    </dgm:pt>
    <dgm:pt modelId="{11E20404-49A6-4533-8262-0051EBC0790D}" type="sibTrans" cxnId="{B0DCD749-7A00-466B-8CE6-BB99A5F25977}">
      <dgm:prSet/>
      <dgm:spPr/>
      <dgm:t>
        <a:bodyPr/>
        <a:lstStyle/>
        <a:p>
          <a:endParaRPr lang="en-US" sz="1400"/>
        </a:p>
      </dgm:t>
    </dgm:pt>
    <dgm:pt modelId="{D5F2B336-DA4A-47F3-A434-7067CDA93242}" type="pres">
      <dgm:prSet presAssocID="{EB82B672-13B5-4A00-802F-7E069BCECB33}" presName="Name0" presStyleCnt="0">
        <dgm:presLayoutVars>
          <dgm:chMax val="7"/>
          <dgm:chPref val="7"/>
          <dgm:dir/>
        </dgm:presLayoutVars>
      </dgm:prSet>
      <dgm:spPr/>
    </dgm:pt>
    <dgm:pt modelId="{FBDB25C0-FB9F-49DA-87BD-C5E0A16E9070}" type="pres">
      <dgm:prSet presAssocID="{EB82B672-13B5-4A00-802F-7E069BCECB33}" presName="Name1" presStyleCnt="0"/>
      <dgm:spPr/>
    </dgm:pt>
    <dgm:pt modelId="{6D996364-005A-4E3A-B30E-774C86E6879A}" type="pres">
      <dgm:prSet presAssocID="{EB82B672-13B5-4A00-802F-7E069BCECB33}" presName="cycle" presStyleCnt="0"/>
      <dgm:spPr/>
    </dgm:pt>
    <dgm:pt modelId="{EF62F9AC-5734-4417-920F-985459F2DD6D}" type="pres">
      <dgm:prSet presAssocID="{EB82B672-13B5-4A00-802F-7E069BCECB33}" presName="srcNode" presStyleLbl="node1" presStyleIdx="0" presStyleCnt="5"/>
      <dgm:spPr/>
    </dgm:pt>
    <dgm:pt modelId="{50C6C496-FDCD-46F2-BBB7-5D36A73A0057}" type="pres">
      <dgm:prSet presAssocID="{EB82B672-13B5-4A00-802F-7E069BCECB33}" presName="conn" presStyleLbl="parChTrans1D2" presStyleIdx="0" presStyleCnt="1"/>
      <dgm:spPr/>
    </dgm:pt>
    <dgm:pt modelId="{EADBDF5D-6C6A-48BD-A176-24D903F23CB8}" type="pres">
      <dgm:prSet presAssocID="{EB82B672-13B5-4A00-802F-7E069BCECB33}" presName="extraNode" presStyleLbl="node1" presStyleIdx="0" presStyleCnt="5"/>
      <dgm:spPr/>
    </dgm:pt>
    <dgm:pt modelId="{CBB095F6-DD4C-40CE-9963-87A67F4883E4}" type="pres">
      <dgm:prSet presAssocID="{EB82B672-13B5-4A00-802F-7E069BCECB33}" presName="dstNode" presStyleLbl="node1" presStyleIdx="0" presStyleCnt="5"/>
      <dgm:spPr/>
    </dgm:pt>
    <dgm:pt modelId="{D81D0E07-8CBB-4B6E-A47F-0F807AE636BA}" type="pres">
      <dgm:prSet presAssocID="{115786C7-7840-454D-8F88-E0F8E4782709}" presName="text_1" presStyleLbl="node1" presStyleIdx="0" presStyleCnt="5">
        <dgm:presLayoutVars>
          <dgm:bulletEnabled val="1"/>
        </dgm:presLayoutVars>
      </dgm:prSet>
      <dgm:spPr/>
    </dgm:pt>
    <dgm:pt modelId="{DFEE2815-F8D2-4658-847A-7EC61336A00A}" type="pres">
      <dgm:prSet presAssocID="{115786C7-7840-454D-8F88-E0F8E4782709}" presName="accent_1" presStyleCnt="0"/>
      <dgm:spPr/>
    </dgm:pt>
    <dgm:pt modelId="{9A4F5C76-4457-4D8E-98C8-97F89422A940}" type="pres">
      <dgm:prSet presAssocID="{115786C7-7840-454D-8F88-E0F8E4782709}" presName="accentRepeatNode" presStyleLbl="solidFgAcc1" presStyleIdx="0" presStyleCnt="5"/>
      <dgm:spPr/>
    </dgm:pt>
    <dgm:pt modelId="{1A0B5429-305D-4C13-B4C8-33AE92DCCB0B}" type="pres">
      <dgm:prSet presAssocID="{EEE822ED-1E52-4B31-94BD-E791CE158EBE}" presName="text_2" presStyleLbl="node1" presStyleIdx="1" presStyleCnt="5">
        <dgm:presLayoutVars>
          <dgm:bulletEnabled val="1"/>
        </dgm:presLayoutVars>
      </dgm:prSet>
      <dgm:spPr/>
    </dgm:pt>
    <dgm:pt modelId="{F583D978-46AA-43E6-A4D3-86E23ED53430}" type="pres">
      <dgm:prSet presAssocID="{EEE822ED-1E52-4B31-94BD-E791CE158EBE}" presName="accent_2" presStyleCnt="0"/>
      <dgm:spPr/>
    </dgm:pt>
    <dgm:pt modelId="{7C0581F8-70A2-4104-A0AC-13D61266343E}" type="pres">
      <dgm:prSet presAssocID="{EEE822ED-1E52-4B31-94BD-E791CE158EBE}" presName="accentRepeatNode" presStyleLbl="solidFgAcc1" presStyleIdx="1" presStyleCnt="5"/>
      <dgm:spPr/>
    </dgm:pt>
    <dgm:pt modelId="{C3C71B88-F52C-4620-B9F5-E5FA7FAF0D4C}" type="pres">
      <dgm:prSet presAssocID="{86DE6E12-D116-43F3-874F-46EB7A49903C}" presName="text_3" presStyleLbl="node1" presStyleIdx="2" presStyleCnt="5">
        <dgm:presLayoutVars>
          <dgm:bulletEnabled val="1"/>
        </dgm:presLayoutVars>
      </dgm:prSet>
      <dgm:spPr/>
    </dgm:pt>
    <dgm:pt modelId="{F2D974B1-854A-484C-A45B-87C3A72BEE89}" type="pres">
      <dgm:prSet presAssocID="{86DE6E12-D116-43F3-874F-46EB7A49903C}" presName="accent_3" presStyleCnt="0"/>
      <dgm:spPr/>
    </dgm:pt>
    <dgm:pt modelId="{3995DAF3-3C6F-4E14-8A46-1C0DFC77EC82}" type="pres">
      <dgm:prSet presAssocID="{86DE6E12-D116-43F3-874F-46EB7A49903C}" presName="accentRepeatNode" presStyleLbl="solidFgAcc1" presStyleIdx="2" presStyleCnt="5"/>
      <dgm:spPr/>
    </dgm:pt>
    <dgm:pt modelId="{C71BAD89-4248-4C8F-B829-8FDE6D0CAABF}" type="pres">
      <dgm:prSet presAssocID="{E67AB41E-D8E2-440A-94BF-7354E2FBE72B}" presName="text_4" presStyleLbl="node1" presStyleIdx="3" presStyleCnt="5">
        <dgm:presLayoutVars>
          <dgm:bulletEnabled val="1"/>
        </dgm:presLayoutVars>
      </dgm:prSet>
      <dgm:spPr/>
    </dgm:pt>
    <dgm:pt modelId="{85486BF6-B04F-4B10-96B1-31D1A1EEDBED}" type="pres">
      <dgm:prSet presAssocID="{E67AB41E-D8E2-440A-94BF-7354E2FBE72B}" presName="accent_4" presStyleCnt="0"/>
      <dgm:spPr/>
    </dgm:pt>
    <dgm:pt modelId="{18AE9ECB-16E0-4405-AADC-8EAE7C1D9DC8}" type="pres">
      <dgm:prSet presAssocID="{E67AB41E-D8E2-440A-94BF-7354E2FBE72B}" presName="accentRepeatNode" presStyleLbl="solidFgAcc1" presStyleIdx="3" presStyleCnt="5"/>
      <dgm:spPr/>
    </dgm:pt>
    <dgm:pt modelId="{5E8C5E85-AEF5-4A62-9C41-E3FA84112C4C}" type="pres">
      <dgm:prSet presAssocID="{5D4FEF68-1316-4C57-825A-DA691864C986}" presName="text_5" presStyleLbl="node1" presStyleIdx="4" presStyleCnt="5">
        <dgm:presLayoutVars>
          <dgm:bulletEnabled val="1"/>
        </dgm:presLayoutVars>
      </dgm:prSet>
      <dgm:spPr/>
    </dgm:pt>
    <dgm:pt modelId="{BECDEA56-0F9E-405F-A300-5F9DA816E17D}" type="pres">
      <dgm:prSet presAssocID="{5D4FEF68-1316-4C57-825A-DA691864C986}" presName="accent_5" presStyleCnt="0"/>
      <dgm:spPr/>
    </dgm:pt>
    <dgm:pt modelId="{4E993258-3DEF-473D-A246-FC3A8C875A82}" type="pres">
      <dgm:prSet presAssocID="{5D4FEF68-1316-4C57-825A-DA691864C986}" presName="accentRepeatNode" presStyleLbl="solidFgAcc1" presStyleIdx="4" presStyleCnt="5"/>
      <dgm:spPr/>
    </dgm:pt>
  </dgm:ptLst>
  <dgm:cxnLst>
    <dgm:cxn modelId="{4F460218-C5D6-4628-B800-59EB31BC9FF3}" srcId="{EB82B672-13B5-4A00-802F-7E069BCECB33}" destId="{EEE822ED-1E52-4B31-94BD-E791CE158EBE}" srcOrd="1" destOrd="0" parTransId="{D48A528B-9347-44F4-B061-C3A3CCFA5ECF}" sibTransId="{D728FD78-99A8-488E-9BD2-C38AE28C79F0}"/>
    <dgm:cxn modelId="{6F56E63E-85FB-4978-8DE3-1A91A04EC39F}" type="presOf" srcId="{E67AB41E-D8E2-440A-94BF-7354E2FBE72B}" destId="{C71BAD89-4248-4C8F-B829-8FDE6D0CAABF}" srcOrd="0" destOrd="0" presId="urn:microsoft.com/office/officeart/2008/layout/VerticalCurvedList"/>
    <dgm:cxn modelId="{B0DCD749-7A00-466B-8CE6-BB99A5F25977}" srcId="{EB82B672-13B5-4A00-802F-7E069BCECB33}" destId="{5D4FEF68-1316-4C57-825A-DA691864C986}" srcOrd="4" destOrd="0" parTransId="{BFB4F4FA-51F3-40B4-9DA6-6BE1A2193656}" sibTransId="{11E20404-49A6-4533-8262-0051EBC0790D}"/>
    <dgm:cxn modelId="{10BBE849-381F-4492-9F41-F69322235F80}" type="presOf" srcId="{86DE6E12-D116-43F3-874F-46EB7A49903C}" destId="{C3C71B88-F52C-4620-B9F5-E5FA7FAF0D4C}" srcOrd="0" destOrd="0" presId="urn:microsoft.com/office/officeart/2008/layout/VerticalCurvedList"/>
    <dgm:cxn modelId="{DE8EB970-F1E7-4176-81D4-1C953B7CE33E}" type="presOf" srcId="{EEE822ED-1E52-4B31-94BD-E791CE158EBE}" destId="{1A0B5429-305D-4C13-B4C8-33AE92DCCB0B}" srcOrd="0" destOrd="0" presId="urn:microsoft.com/office/officeart/2008/layout/VerticalCurvedList"/>
    <dgm:cxn modelId="{699F525A-BC58-4E9C-8F66-FF5CAEFB8D77}" srcId="{EB82B672-13B5-4A00-802F-7E069BCECB33}" destId="{115786C7-7840-454D-8F88-E0F8E4782709}" srcOrd="0" destOrd="0" parTransId="{2511FCC5-3A08-48B0-BEC0-0EBC05862EC2}" sibTransId="{0C288DE7-1673-4F30-A00E-F57E45FD9E97}"/>
    <dgm:cxn modelId="{723C1CD7-3013-4BAF-9449-B5276758320F}" type="presOf" srcId="{115786C7-7840-454D-8F88-E0F8E4782709}" destId="{D81D0E07-8CBB-4B6E-A47F-0F807AE636BA}" srcOrd="0" destOrd="0" presId="urn:microsoft.com/office/officeart/2008/layout/VerticalCurvedList"/>
    <dgm:cxn modelId="{5AE770E3-4A92-4CBE-8C72-E582E1C332A5}" type="presOf" srcId="{5D4FEF68-1316-4C57-825A-DA691864C986}" destId="{5E8C5E85-AEF5-4A62-9C41-E3FA84112C4C}" srcOrd="0" destOrd="0" presId="urn:microsoft.com/office/officeart/2008/layout/VerticalCurvedList"/>
    <dgm:cxn modelId="{858637EE-EA3E-4721-BFF6-6EF6CD44D3CF}" srcId="{EB82B672-13B5-4A00-802F-7E069BCECB33}" destId="{86DE6E12-D116-43F3-874F-46EB7A49903C}" srcOrd="2" destOrd="0" parTransId="{8865B899-1B44-40FF-9936-C6261884EA0D}" sibTransId="{2BC452B4-86F1-4781-A9BE-5773FB832551}"/>
    <dgm:cxn modelId="{816336F1-5F6E-40CF-A915-51BEF282ED1C}" type="presOf" srcId="{EB82B672-13B5-4A00-802F-7E069BCECB33}" destId="{D5F2B336-DA4A-47F3-A434-7067CDA93242}" srcOrd="0" destOrd="0" presId="urn:microsoft.com/office/officeart/2008/layout/VerticalCurvedList"/>
    <dgm:cxn modelId="{0FFAE0F6-D2D7-423D-8E63-B23DC30C0BC3}" type="presOf" srcId="{0C288DE7-1673-4F30-A00E-F57E45FD9E97}" destId="{50C6C496-FDCD-46F2-BBB7-5D36A73A0057}" srcOrd="0" destOrd="0" presId="urn:microsoft.com/office/officeart/2008/layout/VerticalCurvedList"/>
    <dgm:cxn modelId="{6909DEF9-037D-46CA-940C-9C544974A97D}" srcId="{EB82B672-13B5-4A00-802F-7E069BCECB33}" destId="{E67AB41E-D8E2-440A-94BF-7354E2FBE72B}" srcOrd="3" destOrd="0" parTransId="{DCD2C2E3-2D75-4CBF-A282-B8B2409157D3}" sibTransId="{DA36F661-A711-4628-A176-C06E4AB46BD0}"/>
    <dgm:cxn modelId="{994B1004-1B8C-414C-A070-1655D22F35EB}" type="presParOf" srcId="{D5F2B336-DA4A-47F3-A434-7067CDA93242}" destId="{FBDB25C0-FB9F-49DA-87BD-C5E0A16E9070}" srcOrd="0" destOrd="0" presId="urn:microsoft.com/office/officeart/2008/layout/VerticalCurvedList"/>
    <dgm:cxn modelId="{897C63B4-9CAC-4B95-8F09-E3A9EEB9395F}" type="presParOf" srcId="{FBDB25C0-FB9F-49DA-87BD-C5E0A16E9070}" destId="{6D996364-005A-4E3A-B30E-774C86E6879A}" srcOrd="0" destOrd="0" presId="urn:microsoft.com/office/officeart/2008/layout/VerticalCurvedList"/>
    <dgm:cxn modelId="{892A0F08-05D2-4813-AA37-3CA7A2A3D248}" type="presParOf" srcId="{6D996364-005A-4E3A-B30E-774C86E6879A}" destId="{EF62F9AC-5734-4417-920F-985459F2DD6D}" srcOrd="0" destOrd="0" presId="urn:microsoft.com/office/officeart/2008/layout/VerticalCurvedList"/>
    <dgm:cxn modelId="{5E8DD482-FCA4-40E2-B319-CD4D0C788DCE}" type="presParOf" srcId="{6D996364-005A-4E3A-B30E-774C86E6879A}" destId="{50C6C496-FDCD-46F2-BBB7-5D36A73A0057}" srcOrd="1" destOrd="0" presId="urn:microsoft.com/office/officeart/2008/layout/VerticalCurvedList"/>
    <dgm:cxn modelId="{151781D7-56CC-4337-AA20-E253E47A121A}" type="presParOf" srcId="{6D996364-005A-4E3A-B30E-774C86E6879A}" destId="{EADBDF5D-6C6A-48BD-A176-24D903F23CB8}" srcOrd="2" destOrd="0" presId="urn:microsoft.com/office/officeart/2008/layout/VerticalCurvedList"/>
    <dgm:cxn modelId="{339CD41C-4452-4E98-B3F4-4BF5F48FCD89}" type="presParOf" srcId="{6D996364-005A-4E3A-B30E-774C86E6879A}" destId="{CBB095F6-DD4C-40CE-9963-87A67F4883E4}" srcOrd="3" destOrd="0" presId="urn:microsoft.com/office/officeart/2008/layout/VerticalCurvedList"/>
    <dgm:cxn modelId="{151DC0EE-FF6B-4C9C-8768-DF9030A76FB7}" type="presParOf" srcId="{FBDB25C0-FB9F-49DA-87BD-C5E0A16E9070}" destId="{D81D0E07-8CBB-4B6E-A47F-0F807AE636BA}" srcOrd="1" destOrd="0" presId="urn:microsoft.com/office/officeart/2008/layout/VerticalCurvedList"/>
    <dgm:cxn modelId="{FEF2C8A4-1142-418C-B0E3-DCA2868F659B}" type="presParOf" srcId="{FBDB25C0-FB9F-49DA-87BD-C5E0A16E9070}" destId="{DFEE2815-F8D2-4658-847A-7EC61336A00A}" srcOrd="2" destOrd="0" presId="urn:microsoft.com/office/officeart/2008/layout/VerticalCurvedList"/>
    <dgm:cxn modelId="{EC2BC6E6-288E-4AB0-A2D7-84DB1BF5590F}" type="presParOf" srcId="{DFEE2815-F8D2-4658-847A-7EC61336A00A}" destId="{9A4F5C76-4457-4D8E-98C8-97F89422A940}" srcOrd="0" destOrd="0" presId="urn:microsoft.com/office/officeart/2008/layout/VerticalCurvedList"/>
    <dgm:cxn modelId="{DD35EDAC-7380-42C5-8CC6-B75D790EB31D}" type="presParOf" srcId="{FBDB25C0-FB9F-49DA-87BD-C5E0A16E9070}" destId="{1A0B5429-305D-4C13-B4C8-33AE92DCCB0B}" srcOrd="3" destOrd="0" presId="urn:microsoft.com/office/officeart/2008/layout/VerticalCurvedList"/>
    <dgm:cxn modelId="{BDB42736-2B41-4167-A19D-DBDCD244CA67}" type="presParOf" srcId="{FBDB25C0-FB9F-49DA-87BD-C5E0A16E9070}" destId="{F583D978-46AA-43E6-A4D3-86E23ED53430}" srcOrd="4" destOrd="0" presId="urn:microsoft.com/office/officeart/2008/layout/VerticalCurvedList"/>
    <dgm:cxn modelId="{838DC1DA-A996-4193-8538-0DCBE7137B9B}" type="presParOf" srcId="{F583D978-46AA-43E6-A4D3-86E23ED53430}" destId="{7C0581F8-70A2-4104-A0AC-13D61266343E}" srcOrd="0" destOrd="0" presId="urn:microsoft.com/office/officeart/2008/layout/VerticalCurvedList"/>
    <dgm:cxn modelId="{8AC3DE98-131B-4B0D-A989-D7425E746CEA}" type="presParOf" srcId="{FBDB25C0-FB9F-49DA-87BD-C5E0A16E9070}" destId="{C3C71B88-F52C-4620-B9F5-E5FA7FAF0D4C}" srcOrd="5" destOrd="0" presId="urn:microsoft.com/office/officeart/2008/layout/VerticalCurvedList"/>
    <dgm:cxn modelId="{5D4C2EA9-E29A-4F4C-9941-1AECBAEFAFF2}" type="presParOf" srcId="{FBDB25C0-FB9F-49DA-87BD-C5E0A16E9070}" destId="{F2D974B1-854A-484C-A45B-87C3A72BEE89}" srcOrd="6" destOrd="0" presId="urn:microsoft.com/office/officeart/2008/layout/VerticalCurvedList"/>
    <dgm:cxn modelId="{FCE66437-36BC-478A-B6D9-6D0517A444F8}" type="presParOf" srcId="{F2D974B1-854A-484C-A45B-87C3A72BEE89}" destId="{3995DAF3-3C6F-4E14-8A46-1C0DFC77EC82}" srcOrd="0" destOrd="0" presId="urn:microsoft.com/office/officeart/2008/layout/VerticalCurvedList"/>
    <dgm:cxn modelId="{8C3B5DB3-379A-4375-B754-7DD007851B26}" type="presParOf" srcId="{FBDB25C0-FB9F-49DA-87BD-C5E0A16E9070}" destId="{C71BAD89-4248-4C8F-B829-8FDE6D0CAABF}" srcOrd="7" destOrd="0" presId="urn:microsoft.com/office/officeart/2008/layout/VerticalCurvedList"/>
    <dgm:cxn modelId="{5359CA80-270A-468F-8F96-0A257C28DA59}" type="presParOf" srcId="{FBDB25C0-FB9F-49DA-87BD-C5E0A16E9070}" destId="{85486BF6-B04F-4B10-96B1-31D1A1EEDBED}" srcOrd="8" destOrd="0" presId="urn:microsoft.com/office/officeart/2008/layout/VerticalCurvedList"/>
    <dgm:cxn modelId="{17A8C77C-56F9-47AE-AC11-EEB380E32628}" type="presParOf" srcId="{85486BF6-B04F-4B10-96B1-31D1A1EEDBED}" destId="{18AE9ECB-16E0-4405-AADC-8EAE7C1D9DC8}" srcOrd="0" destOrd="0" presId="urn:microsoft.com/office/officeart/2008/layout/VerticalCurvedList"/>
    <dgm:cxn modelId="{F18F04A7-8877-4464-A4D3-7EEF12ADBBE6}" type="presParOf" srcId="{FBDB25C0-FB9F-49DA-87BD-C5E0A16E9070}" destId="{5E8C5E85-AEF5-4A62-9C41-E3FA84112C4C}" srcOrd="9" destOrd="0" presId="urn:microsoft.com/office/officeart/2008/layout/VerticalCurvedList"/>
    <dgm:cxn modelId="{0E25C7E1-6CC2-4A57-AD56-FD7643F30C44}" type="presParOf" srcId="{FBDB25C0-FB9F-49DA-87BD-C5E0A16E9070}" destId="{BECDEA56-0F9E-405F-A300-5F9DA816E17D}" srcOrd="10" destOrd="0" presId="urn:microsoft.com/office/officeart/2008/layout/VerticalCurvedList"/>
    <dgm:cxn modelId="{ACF5E9C9-9AA5-4E2D-867C-5133C7227187}" type="presParOf" srcId="{BECDEA56-0F9E-405F-A300-5F9DA816E17D}" destId="{4E993258-3DEF-473D-A246-FC3A8C875A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4139B97-E685-4AA7-8BE5-E2571FCA2231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6F3F46B-04D9-418E-8203-9C6EF1AE6FA7}">
      <dgm:prSet phldrT="[Tekst]" custT="1"/>
      <dgm:spPr/>
      <dgm:t>
        <a:bodyPr/>
        <a:lstStyle/>
        <a:p>
          <a:r>
            <a:rPr lang="hr-HR" sz="2500" kern="1200" dirty="0"/>
            <a:t>P</a:t>
          </a:r>
          <a:r>
            <a:rPr lang="en-US" sz="2500" kern="1200" dirty="0" err="1"/>
            <a:t>rioritet</a:t>
          </a:r>
          <a:r>
            <a:rPr lang="en-US" sz="2500" kern="1200" dirty="0"/>
            <a:t> </a:t>
          </a:r>
          <a:r>
            <a:rPr lang="en-US" sz="2500" kern="1200" dirty="0" err="1"/>
            <a:t>javn</a:t>
          </a:r>
          <a:r>
            <a:rPr lang="hr-HR" sz="2500" kern="1200" dirty="0"/>
            <a:t>e</a:t>
          </a:r>
          <a:r>
            <a:rPr lang="en-US" sz="2500" kern="1200" dirty="0"/>
            <a:t> </a:t>
          </a:r>
          <a:r>
            <a:rPr lang="en-US" sz="2500" kern="1200" dirty="0" err="1"/>
            <a:t>politik</a:t>
          </a:r>
          <a:r>
            <a:rPr lang="hr-HR" sz="2500" kern="1200" dirty="0"/>
            <a:t>e</a:t>
          </a:r>
          <a:r>
            <a:rPr lang="en-US" sz="2500" kern="1200" dirty="0"/>
            <a:t> </a:t>
          </a:r>
          <a:endParaRPr lang="hr-HR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endParaRPr lang="en-US" sz="2500" kern="1200" dirty="0"/>
        </a:p>
      </dgm:t>
    </dgm:pt>
    <dgm:pt modelId="{266C1CAE-6F3B-4667-BAEC-1D5789598978}" type="parTrans" cxnId="{F1D7BA80-7A90-4EB6-A21C-558686F5E6AF}">
      <dgm:prSet/>
      <dgm:spPr/>
      <dgm:t>
        <a:bodyPr/>
        <a:lstStyle/>
        <a:p>
          <a:endParaRPr lang="en-US"/>
        </a:p>
      </dgm:t>
    </dgm:pt>
    <dgm:pt modelId="{59334B20-34CC-48C5-9522-A4FA321A47B6}" type="sibTrans" cxnId="{F1D7BA80-7A90-4EB6-A21C-558686F5E6AF}">
      <dgm:prSet/>
      <dgm:spPr/>
      <dgm:t>
        <a:bodyPr/>
        <a:lstStyle/>
        <a:p>
          <a:endParaRPr lang="en-US"/>
        </a:p>
      </dgm:t>
    </dgm:pt>
    <dgm:pt modelId="{16F128A1-6E8C-43C1-B0C6-3A1FCB7204FD}">
      <dgm:prSet phldrT="[Tekst]"/>
      <dgm:spPr/>
      <dgm:t>
        <a:bodyPr/>
        <a:lstStyle/>
        <a:p>
          <a:r>
            <a:rPr lang="hr-HR" dirty="0"/>
            <a:t>Posebni cilj 1</a:t>
          </a:r>
          <a:endParaRPr lang="en-US" dirty="0"/>
        </a:p>
      </dgm:t>
    </dgm:pt>
    <dgm:pt modelId="{4C286C4B-9677-4B6D-9690-4AFA35207740}" type="parTrans" cxnId="{71B9110E-0FC4-43EA-A998-B0FF3FE23DE9}">
      <dgm:prSet/>
      <dgm:spPr/>
      <dgm:t>
        <a:bodyPr/>
        <a:lstStyle/>
        <a:p>
          <a:endParaRPr lang="en-US"/>
        </a:p>
      </dgm:t>
    </dgm:pt>
    <dgm:pt modelId="{4145B24C-8F9F-4299-AD24-A12F0B6DC98A}" type="sibTrans" cxnId="{71B9110E-0FC4-43EA-A998-B0FF3FE23DE9}">
      <dgm:prSet/>
      <dgm:spPr/>
      <dgm:t>
        <a:bodyPr/>
        <a:lstStyle/>
        <a:p>
          <a:endParaRPr lang="en-US"/>
        </a:p>
      </dgm:t>
    </dgm:pt>
    <dgm:pt modelId="{23B09AE3-C67C-43F7-8319-35C7830C2D43}">
      <dgm:prSet phldrT="[Tekst]"/>
      <dgm:spPr/>
      <dgm:t>
        <a:bodyPr/>
        <a:lstStyle/>
        <a:p>
          <a:r>
            <a:rPr lang="hr-HR" dirty="0"/>
            <a:t>Posebni cilj 2</a:t>
          </a:r>
          <a:endParaRPr lang="en-US" dirty="0"/>
        </a:p>
      </dgm:t>
    </dgm:pt>
    <dgm:pt modelId="{F838F819-9EC1-42E7-8962-4E4F41430A4C}" type="parTrans" cxnId="{E814F14D-4E4C-4A82-A59F-1F93B05FE050}">
      <dgm:prSet/>
      <dgm:spPr/>
      <dgm:t>
        <a:bodyPr/>
        <a:lstStyle/>
        <a:p>
          <a:endParaRPr lang="en-US"/>
        </a:p>
      </dgm:t>
    </dgm:pt>
    <dgm:pt modelId="{F92D24F4-F261-48C7-84E2-6AF3FE0713B1}" type="sibTrans" cxnId="{E814F14D-4E4C-4A82-A59F-1F93B05FE050}">
      <dgm:prSet/>
      <dgm:spPr/>
      <dgm:t>
        <a:bodyPr/>
        <a:lstStyle/>
        <a:p>
          <a:endParaRPr lang="en-US"/>
        </a:p>
      </dgm:t>
    </dgm:pt>
    <dgm:pt modelId="{F7316584-DFED-496D-81DB-869110BF1F56}">
      <dgm:prSet/>
      <dgm:spPr/>
      <dgm:t>
        <a:bodyPr/>
        <a:lstStyle/>
        <a:p>
          <a:r>
            <a:rPr lang="hr-HR" dirty="0"/>
            <a:t>…Posebni cilj 14</a:t>
          </a:r>
        </a:p>
        <a:p>
          <a:r>
            <a:rPr lang="hr-HR" dirty="0"/>
            <a:t>(pokazatelj ishoda)</a:t>
          </a:r>
          <a:endParaRPr lang="en-US" dirty="0"/>
        </a:p>
      </dgm:t>
    </dgm:pt>
    <dgm:pt modelId="{3B0EF9D1-6039-40E9-94AE-BE53ECF01A0F}" type="parTrans" cxnId="{A44AC42B-072B-43CA-9D08-5335792CD8D3}">
      <dgm:prSet/>
      <dgm:spPr/>
      <dgm:t>
        <a:bodyPr/>
        <a:lstStyle/>
        <a:p>
          <a:endParaRPr lang="en-US"/>
        </a:p>
      </dgm:t>
    </dgm:pt>
    <dgm:pt modelId="{CEE16008-DC03-463B-85DC-18A95E70C4E4}" type="sibTrans" cxnId="{A44AC42B-072B-43CA-9D08-5335792CD8D3}">
      <dgm:prSet/>
      <dgm:spPr/>
      <dgm:t>
        <a:bodyPr/>
        <a:lstStyle/>
        <a:p>
          <a:endParaRPr lang="en-US"/>
        </a:p>
      </dgm:t>
    </dgm:pt>
    <dgm:pt modelId="{9ADFE923-8ACC-44BE-AF94-38C50A8496AE}" type="pres">
      <dgm:prSet presAssocID="{A4139B97-E685-4AA7-8BE5-E2571FCA223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B53891B-4EC8-4040-9C11-CAAA41AC125E}" type="pres">
      <dgm:prSet presAssocID="{A4139B97-E685-4AA7-8BE5-E2571FCA2231}" presName="hierFlow" presStyleCnt="0"/>
      <dgm:spPr/>
    </dgm:pt>
    <dgm:pt modelId="{3B6B4D49-8B36-428F-853D-EE1D0284EF66}" type="pres">
      <dgm:prSet presAssocID="{A4139B97-E685-4AA7-8BE5-E2571FCA223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171B15A-C788-4128-AD20-B1A3AAA58AD3}" type="pres">
      <dgm:prSet presAssocID="{C6F3F46B-04D9-418E-8203-9C6EF1AE6FA7}" presName="Name14" presStyleCnt="0"/>
      <dgm:spPr/>
    </dgm:pt>
    <dgm:pt modelId="{F0F9A618-E5E6-4EAF-8801-94347D63C78A}" type="pres">
      <dgm:prSet presAssocID="{C6F3F46B-04D9-418E-8203-9C6EF1AE6FA7}" presName="level1Shape" presStyleLbl="node0" presStyleIdx="0" presStyleCnt="1">
        <dgm:presLayoutVars>
          <dgm:chPref val="3"/>
        </dgm:presLayoutVars>
      </dgm:prSet>
      <dgm:spPr/>
    </dgm:pt>
    <dgm:pt modelId="{B2C4DF23-8E90-46B3-9AF0-7189EE946DF0}" type="pres">
      <dgm:prSet presAssocID="{C6F3F46B-04D9-418E-8203-9C6EF1AE6FA7}" presName="hierChild2" presStyleCnt="0"/>
      <dgm:spPr/>
    </dgm:pt>
    <dgm:pt modelId="{46039864-D160-46F8-9D04-C3416692BF0C}" type="pres">
      <dgm:prSet presAssocID="{4C286C4B-9677-4B6D-9690-4AFA35207740}" presName="Name19" presStyleLbl="parChTrans1D2" presStyleIdx="0" presStyleCnt="3"/>
      <dgm:spPr/>
    </dgm:pt>
    <dgm:pt modelId="{C693DB8C-CE6E-4E2D-9964-E9F9C1A8F120}" type="pres">
      <dgm:prSet presAssocID="{16F128A1-6E8C-43C1-B0C6-3A1FCB7204FD}" presName="Name21" presStyleCnt="0"/>
      <dgm:spPr/>
    </dgm:pt>
    <dgm:pt modelId="{99B488C2-42ED-49F9-8F60-CCDE21AE28CB}" type="pres">
      <dgm:prSet presAssocID="{16F128A1-6E8C-43C1-B0C6-3A1FCB7204FD}" presName="level2Shape" presStyleLbl="node2" presStyleIdx="0" presStyleCnt="3"/>
      <dgm:spPr/>
    </dgm:pt>
    <dgm:pt modelId="{1030FC2B-90DB-4BFF-AC95-BD2DD3FDC80B}" type="pres">
      <dgm:prSet presAssocID="{16F128A1-6E8C-43C1-B0C6-3A1FCB7204FD}" presName="hierChild3" presStyleCnt="0"/>
      <dgm:spPr/>
    </dgm:pt>
    <dgm:pt modelId="{66F2C8DA-15B7-4B78-B8B4-E4DAB1EC1C85}" type="pres">
      <dgm:prSet presAssocID="{F838F819-9EC1-42E7-8962-4E4F41430A4C}" presName="Name19" presStyleLbl="parChTrans1D2" presStyleIdx="1" presStyleCnt="3"/>
      <dgm:spPr/>
    </dgm:pt>
    <dgm:pt modelId="{3EAB4AB7-F866-4FC5-9DE5-B034A82E27EF}" type="pres">
      <dgm:prSet presAssocID="{23B09AE3-C67C-43F7-8319-35C7830C2D43}" presName="Name21" presStyleCnt="0"/>
      <dgm:spPr/>
    </dgm:pt>
    <dgm:pt modelId="{C2C21E26-62DE-450D-83DD-012EC92BA486}" type="pres">
      <dgm:prSet presAssocID="{23B09AE3-C67C-43F7-8319-35C7830C2D43}" presName="level2Shape" presStyleLbl="node2" presStyleIdx="1" presStyleCnt="3"/>
      <dgm:spPr/>
    </dgm:pt>
    <dgm:pt modelId="{14F983E7-FC8D-443D-80E4-2B77C4B82D45}" type="pres">
      <dgm:prSet presAssocID="{23B09AE3-C67C-43F7-8319-35C7830C2D43}" presName="hierChild3" presStyleCnt="0"/>
      <dgm:spPr/>
    </dgm:pt>
    <dgm:pt modelId="{691C8DB0-7AD3-4CD7-964B-F7FB0DC363FD}" type="pres">
      <dgm:prSet presAssocID="{3B0EF9D1-6039-40E9-94AE-BE53ECF01A0F}" presName="Name19" presStyleLbl="parChTrans1D2" presStyleIdx="2" presStyleCnt="3"/>
      <dgm:spPr/>
    </dgm:pt>
    <dgm:pt modelId="{94D55385-2729-4841-A3A9-E28025A036CF}" type="pres">
      <dgm:prSet presAssocID="{F7316584-DFED-496D-81DB-869110BF1F56}" presName="Name21" presStyleCnt="0"/>
      <dgm:spPr/>
    </dgm:pt>
    <dgm:pt modelId="{D8A18BFB-02D3-4C11-8EEE-E4D434629F61}" type="pres">
      <dgm:prSet presAssocID="{F7316584-DFED-496D-81DB-869110BF1F56}" presName="level2Shape" presStyleLbl="node2" presStyleIdx="2" presStyleCnt="3"/>
      <dgm:spPr/>
    </dgm:pt>
    <dgm:pt modelId="{2DE6BA9A-69E4-48E4-899D-C2E5622E32B6}" type="pres">
      <dgm:prSet presAssocID="{F7316584-DFED-496D-81DB-869110BF1F56}" presName="hierChild3" presStyleCnt="0"/>
      <dgm:spPr/>
    </dgm:pt>
    <dgm:pt modelId="{4025AB7A-C07C-4397-9029-1DA12E28D1BF}" type="pres">
      <dgm:prSet presAssocID="{A4139B97-E685-4AA7-8BE5-E2571FCA2231}" presName="bgShapesFlow" presStyleCnt="0"/>
      <dgm:spPr/>
    </dgm:pt>
  </dgm:ptLst>
  <dgm:cxnLst>
    <dgm:cxn modelId="{71B9110E-0FC4-43EA-A998-B0FF3FE23DE9}" srcId="{C6F3F46B-04D9-418E-8203-9C6EF1AE6FA7}" destId="{16F128A1-6E8C-43C1-B0C6-3A1FCB7204FD}" srcOrd="0" destOrd="0" parTransId="{4C286C4B-9677-4B6D-9690-4AFA35207740}" sibTransId="{4145B24C-8F9F-4299-AD24-A12F0B6DC98A}"/>
    <dgm:cxn modelId="{46355C14-5DB5-47B6-BA3C-32D61F80235C}" type="presOf" srcId="{3B0EF9D1-6039-40E9-94AE-BE53ECF01A0F}" destId="{691C8DB0-7AD3-4CD7-964B-F7FB0DC363FD}" srcOrd="0" destOrd="0" presId="urn:microsoft.com/office/officeart/2005/8/layout/hierarchy6"/>
    <dgm:cxn modelId="{A44AC42B-072B-43CA-9D08-5335792CD8D3}" srcId="{C6F3F46B-04D9-418E-8203-9C6EF1AE6FA7}" destId="{F7316584-DFED-496D-81DB-869110BF1F56}" srcOrd="2" destOrd="0" parTransId="{3B0EF9D1-6039-40E9-94AE-BE53ECF01A0F}" sibTransId="{CEE16008-DC03-463B-85DC-18A95E70C4E4}"/>
    <dgm:cxn modelId="{FF24F02F-E242-4BE2-BAFE-50B9F43BF754}" type="presOf" srcId="{4C286C4B-9677-4B6D-9690-4AFA35207740}" destId="{46039864-D160-46F8-9D04-C3416692BF0C}" srcOrd="0" destOrd="0" presId="urn:microsoft.com/office/officeart/2005/8/layout/hierarchy6"/>
    <dgm:cxn modelId="{E866605C-050A-48DC-950C-4E9C14F9AC6E}" type="presOf" srcId="{16F128A1-6E8C-43C1-B0C6-3A1FCB7204FD}" destId="{99B488C2-42ED-49F9-8F60-CCDE21AE28CB}" srcOrd="0" destOrd="0" presId="urn:microsoft.com/office/officeart/2005/8/layout/hierarchy6"/>
    <dgm:cxn modelId="{D6B6A461-F5A0-4E30-BECC-3FCDBD96C9CB}" type="presOf" srcId="{A4139B97-E685-4AA7-8BE5-E2571FCA2231}" destId="{9ADFE923-8ACC-44BE-AF94-38C50A8496AE}" srcOrd="0" destOrd="0" presId="urn:microsoft.com/office/officeart/2005/8/layout/hierarchy6"/>
    <dgm:cxn modelId="{E814F14D-4E4C-4A82-A59F-1F93B05FE050}" srcId="{C6F3F46B-04D9-418E-8203-9C6EF1AE6FA7}" destId="{23B09AE3-C67C-43F7-8319-35C7830C2D43}" srcOrd="1" destOrd="0" parTransId="{F838F819-9EC1-42E7-8962-4E4F41430A4C}" sibTransId="{F92D24F4-F261-48C7-84E2-6AF3FE0713B1}"/>
    <dgm:cxn modelId="{E49D594E-FC7A-4446-AA9F-8FF898BA9A74}" type="presOf" srcId="{F838F819-9EC1-42E7-8962-4E4F41430A4C}" destId="{66F2C8DA-15B7-4B78-B8B4-E4DAB1EC1C85}" srcOrd="0" destOrd="0" presId="urn:microsoft.com/office/officeart/2005/8/layout/hierarchy6"/>
    <dgm:cxn modelId="{F1D7BA80-7A90-4EB6-A21C-558686F5E6AF}" srcId="{A4139B97-E685-4AA7-8BE5-E2571FCA2231}" destId="{C6F3F46B-04D9-418E-8203-9C6EF1AE6FA7}" srcOrd="0" destOrd="0" parTransId="{266C1CAE-6F3B-4667-BAEC-1D5789598978}" sibTransId="{59334B20-34CC-48C5-9522-A4FA321A47B6}"/>
    <dgm:cxn modelId="{6039F8E4-5023-4F33-87E6-C8617BABC6B5}" type="presOf" srcId="{23B09AE3-C67C-43F7-8319-35C7830C2D43}" destId="{C2C21E26-62DE-450D-83DD-012EC92BA486}" srcOrd="0" destOrd="0" presId="urn:microsoft.com/office/officeart/2005/8/layout/hierarchy6"/>
    <dgm:cxn modelId="{AE2F91F3-F4B1-4AA3-92F4-82673330F18A}" type="presOf" srcId="{F7316584-DFED-496D-81DB-869110BF1F56}" destId="{D8A18BFB-02D3-4C11-8EEE-E4D434629F61}" srcOrd="0" destOrd="0" presId="urn:microsoft.com/office/officeart/2005/8/layout/hierarchy6"/>
    <dgm:cxn modelId="{9581BFF6-F961-4B74-BB41-F719EE5D5452}" type="presOf" srcId="{C6F3F46B-04D9-418E-8203-9C6EF1AE6FA7}" destId="{F0F9A618-E5E6-4EAF-8801-94347D63C78A}" srcOrd="0" destOrd="0" presId="urn:microsoft.com/office/officeart/2005/8/layout/hierarchy6"/>
    <dgm:cxn modelId="{01C0297A-0C0E-45E8-82D6-A7CBD9CA821B}" type="presParOf" srcId="{9ADFE923-8ACC-44BE-AF94-38C50A8496AE}" destId="{EB53891B-4EC8-4040-9C11-CAAA41AC125E}" srcOrd="0" destOrd="0" presId="urn:microsoft.com/office/officeart/2005/8/layout/hierarchy6"/>
    <dgm:cxn modelId="{C17655FC-5224-4797-B9EA-4048AAE5117C}" type="presParOf" srcId="{EB53891B-4EC8-4040-9C11-CAAA41AC125E}" destId="{3B6B4D49-8B36-428F-853D-EE1D0284EF66}" srcOrd="0" destOrd="0" presId="urn:microsoft.com/office/officeart/2005/8/layout/hierarchy6"/>
    <dgm:cxn modelId="{1783DFBF-D04C-4F19-B62A-CE791A1156C5}" type="presParOf" srcId="{3B6B4D49-8B36-428F-853D-EE1D0284EF66}" destId="{8171B15A-C788-4128-AD20-B1A3AAA58AD3}" srcOrd="0" destOrd="0" presId="urn:microsoft.com/office/officeart/2005/8/layout/hierarchy6"/>
    <dgm:cxn modelId="{54C58BEF-8547-44F2-8327-E5AEC8A6CEDC}" type="presParOf" srcId="{8171B15A-C788-4128-AD20-B1A3AAA58AD3}" destId="{F0F9A618-E5E6-4EAF-8801-94347D63C78A}" srcOrd="0" destOrd="0" presId="urn:microsoft.com/office/officeart/2005/8/layout/hierarchy6"/>
    <dgm:cxn modelId="{3CF5BB8C-228A-45BD-939C-9AC956DDB962}" type="presParOf" srcId="{8171B15A-C788-4128-AD20-B1A3AAA58AD3}" destId="{B2C4DF23-8E90-46B3-9AF0-7189EE946DF0}" srcOrd="1" destOrd="0" presId="urn:microsoft.com/office/officeart/2005/8/layout/hierarchy6"/>
    <dgm:cxn modelId="{7E136753-137B-4B74-8FB2-840803095B06}" type="presParOf" srcId="{B2C4DF23-8E90-46B3-9AF0-7189EE946DF0}" destId="{46039864-D160-46F8-9D04-C3416692BF0C}" srcOrd="0" destOrd="0" presId="urn:microsoft.com/office/officeart/2005/8/layout/hierarchy6"/>
    <dgm:cxn modelId="{1816CF59-1073-413D-998B-71618426600B}" type="presParOf" srcId="{B2C4DF23-8E90-46B3-9AF0-7189EE946DF0}" destId="{C693DB8C-CE6E-4E2D-9964-E9F9C1A8F120}" srcOrd="1" destOrd="0" presId="urn:microsoft.com/office/officeart/2005/8/layout/hierarchy6"/>
    <dgm:cxn modelId="{8DE47523-8079-4CCA-9A08-B2B06E78C448}" type="presParOf" srcId="{C693DB8C-CE6E-4E2D-9964-E9F9C1A8F120}" destId="{99B488C2-42ED-49F9-8F60-CCDE21AE28CB}" srcOrd="0" destOrd="0" presId="urn:microsoft.com/office/officeart/2005/8/layout/hierarchy6"/>
    <dgm:cxn modelId="{78053E12-9DA9-4362-AA87-8CCFD65F8F21}" type="presParOf" srcId="{C693DB8C-CE6E-4E2D-9964-E9F9C1A8F120}" destId="{1030FC2B-90DB-4BFF-AC95-BD2DD3FDC80B}" srcOrd="1" destOrd="0" presId="urn:microsoft.com/office/officeart/2005/8/layout/hierarchy6"/>
    <dgm:cxn modelId="{13AFB409-C142-44FB-B856-6B876452817A}" type="presParOf" srcId="{B2C4DF23-8E90-46B3-9AF0-7189EE946DF0}" destId="{66F2C8DA-15B7-4B78-B8B4-E4DAB1EC1C85}" srcOrd="2" destOrd="0" presId="urn:microsoft.com/office/officeart/2005/8/layout/hierarchy6"/>
    <dgm:cxn modelId="{57E8D032-2BFD-4FB9-908D-29677A785B3F}" type="presParOf" srcId="{B2C4DF23-8E90-46B3-9AF0-7189EE946DF0}" destId="{3EAB4AB7-F866-4FC5-9DE5-B034A82E27EF}" srcOrd="3" destOrd="0" presId="urn:microsoft.com/office/officeart/2005/8/layout/hierarchy6"/>
    <dgm:cxn modelId="{67074E4E-55B8-4CF9-876A-B057A55E3241}" type="presParOf" srcId="{3EAB4AB7-F866-4FC5-9DE5-B034A82E27EF}" destId="{C2C21E26-62DE-450D-83DD-012EC92BA486}" srcOrd="0" destOrd="0" presId="urn:microsoft.com/office/officeart/2005/8/layout/hierarchy6"/>
    <dgm:cxn modelId="{BD8DE104-D202-4323-A78D-B856378E7736}" type="presParOf" srcId="{3EAB4AB7-F866-4FC5-9DE5-B034A82E27EF}" destId="{14F983E7-FC8D-443D-80E4-2B77C4B82D45}" srcOrd="1" destOrd="0" presId="urn:microsoft.com/office/officeart/2005/8/layout/hierarchy6"/>
    <dgm:cxn modelId="{5AAD5ACC-0DF8-4632-A692-A4AFBDD907C1}" type="presParOf" srcId="{B2C4DF23-8E90-46B3-9AF0-7189EE946DF0}" destId="{691C8DB0-7AD3-4CD7-964B-F7FB0DC363FD}" srcOrd="4" destOrd="0" presId="urn:microsoft.com/office/officeart/2005/8/layout/hierarchy6"/>
    <dgm:cxn modelId="{3BE8A636-095A-4AA3-AE79-5E55A8EBABEB}" type="presParOf" srcId="{B2C4DF23-8E90-46B3-9AF0-7189EE946DF0}" destId="{94D55385-2729-4841-A3A9-E28025A036CF}" srcOrd="5" destOrd="0" presId="urn:microsoft.com/office/officeart/2005/8/layout/hierarchy6"/>
    <dgm:cxn modelId="{05E671A9-7874-43F9-A265-587F5FE8893E}" type="presParOf" srcId="{94D55385-2729-4841-A3A9-E28025A036CF}" destId="{D8A18BFB-02D3-4C11-8EEE-E4D434629F61}" srcOrd="0" destOrd="0" presId="urn:microsoft.com/office/officeart/2005/8/layout/hierarchy6"/>
    <dgm:cxn modelId="{2E1302C2-F3B3-4E27-88DD-8FACA40AC2E5}" type="presParOf" srcId="{94D55385-2729-4841-A3A9-E28025A036CF}" destId="{2DE6BA9A-69E4-48E4-899D-C2E5622E32B6}" srcOrd="1" destOrd="0" presId="urn:microsoft.com/office/officeart/2005/8/layout/hierarchy6"/>
    <dgm:cxn modelId="{105AE5E5-5A9E-4CBC-9C57-C0917731CA14}" type="presParOf" srcId="{9ADFE923-8ACC-44BE-AF94-38C50A8496AE}" destId="{4025AB7A-C07C-4397-9029-1DA12E28D1B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B7417-AE9A-45E1-8088-452D517D15E8}" type="doc">
      <dgm:prSet loTypeId="urn:microsoft.com/office/officeart/2005/8/layout/list1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hr-HR"/>
        </a:p>
      </dgm:t>
    </dgm:pt>
    <dgm:pt modelId="{CB616EA8-0269-4613-94D0-7FEC854E533B}">
      <dgm:prSet phldrT="[Tekst]" custT="1"/>
      <dgm:spPr/>
      <dgm:t>
        <a:bodyPr/>
        <a:lstStyle/>
        <a:p>
          <a:r>
            <a:rPr lang="hr-HR" sz="2400" dirty="0">
              <a:latin typeface="+mn-lt"/>
            </a:rPr>
            <a:t>Razvojne potrebe i potencijali</a:t>
          </a:r>
        </a:p>
      </dgm:t>
    </dgm:pt>
    <dgm:pt modelId="{2D022397-C6CC-444F-8C83-BD84EB7A8385}" type="parTrans" cxnId="{21F34DB3-4446-4804-81C3-87B8697932DA}">
      <dgm:prSet/>
      <dgm:spPr/>
      <dgm:t>
        <a:bodyPr/>
        <a:lstStyle/>
        <a:p>
          <a:endParaRPr lang="hr-HR" sz="2400"/>
        </a:p>
      </dgm:t>
    </dgm:pt>
    <dgm:pt modelId="{55068426-6293-41B6-A371-94E4D51DDFE9}" type="sibTrans" cxnId="{21F34DB3-4446-4804-81C3-87B8697932DA}">
      <dgm:prSet/>
      <dgm:spPr/>
      <dgm:t>
        <a:bodyPr/>
        <a:lstStyle/>
        <a:p>
          <a:endParaRPr lang="hr-HR" sz="2400"/>
        </a:p>
      </dgm:t>
    </dgm:pt>
    <dgm:pt modelId="{27600B26-F0BA-4248-84B0-3187E6B4E7F0}">
      <dgm:prSet phldrT="[Tekst]" custT="1"/>
      <dgm:spPr/>
      <dgm:t>
        <a:bodyPr/>
        <a:lstStyle/>
        <a:p>
          <a:r>
            <a:rPr lang="hr-HR" sz="2400" dirty="0">
              <a:latin typeface="+mn-lt"/>
            </a:rPr>
            <a:t>SWOT analiza</a:t>
          </a:r>
        </a:p>
      </dgm:t>
    </dgm:pt>
    <dgm:pt modelId="{0AF7FAEC-ACDB-410A-BF31-3CD22BE8E18C}" type="parTrans" cxnId="{74385603-E633-400C-928C-1B21B3986589}">
      <dgm:prSet/>
      <dgm:spPr/>
      <dgm:t>
        <a:bodyPr/>
        <a:lstStyle/>
        <a:p>
          <a:endParaRPr lang="hr-HR" sz="2400"/>
        </a:p>
      </dgm:t>
    </dgm:pt>
    <dgm:pt modelId="{20D0C86F-886C-4B0F-B250-DBA9D5AB3538}" type="sibTrans" cxnId="{74385603-E633-400C-928C-1B21B3986589}">
      <dgm:prSet/>
      <dgm:spPr/>
      <dgm:t>
        <a:bodyPr/>
        <a:lstStyle/>
        <a:p>
          <a:endParaRPr lang="hr-HR" sz="2400"/>
        </a:p>
      </dgm:t>
    </dgm:pt>
    <dgm:pt modelId="{B5BFA01C-5C7D-4749-BB11-FC98CC7E401D}">
      <dgm:prSet custT="1"/>
      <dgm:spPr/>
      <dgm:t>
        <a:bodyPr/>
        <a:lstStyle/>
        <a:p>
          <a:r>
            <a:rPr lang="hr-HR" sz="2400" dirty="0">
              <a:latin typeface="+mn-lt"/>
            </a:rPr>
            <a:t>Vizija i misija</a:t>
          </a:r>
        </a:p>
      </dgm:t>
    </dgm:pt>
    <dgm:pt modelId="{376697D8-1C41-4D73-9B9F-B39946E950E0}" type="parTrans" cxnId="{1743A587-4346-442F-BC5B-1B60E8F17BE8}">
      <dgm:prSet/>
      <dgm:spPr/>
      <dgm:t>
        <a:bodyPr/>
        <a:lstStyle/>
        <a:p>
          <a:endParaRPr lang="hr-HR" sz="2400"/>
        </a:p>
      </dgm:t>
    </dgm:pt>
    <dgm:pt modelId="{12C10E90-713A-4DBC-99F2-A3153D172F3E}" type="sibTrans" cxnId="{1743A587-4346-442F-BC5B-1B60E8F17BE8}">
      <dgm:prSet/>
      <dgm:spPr/>
      <dgm:t>
        <a:bodyPr/>
        <a:lstStyle/>
        <a:p>
          <a:endParaRPr lang="hr-HR" sz="2400"/>
        </a:p>
      </dgm:t>
    </dgm:pt>
    <dgm:pt modelId="{706D062A-65D6-40D7-AEAD-056719D8CF16}">
      <dgm:prSet custT="1"/>
      <dgm:spPr/>
      <dgm:t>
        <a:bodyPr/>
        <a:lstStyle/>
        <a:p>
          <a:r>
            <a:rPr lang="hr-HR" sz="2400" dirty="0"/>
            <a:t>Strateški okvir</a:t>
          </a:r>
          <a:endParaRPr lang="en-US" sz="2400" dirty="0"/>
        </a:p>
      </dgm:t>
    </dgm:pt>
    <dgm:pt modelId="{FF30D25A-C886-420E-B30F-14BD6D251A10}" type="parTrans" cxnId="{BCA80ADB-EBF2-4A2D-A3EE-04D60049D368}">
      <dgm:prSet/>
      <dgm:spPr/>
      <dgm:t>
        <a:bodyPr/>
        <a:lstStyle/>
        <a:p>
          <a:endParaRPr lang="en-US" sz="2400"/>
        </a:p>
      </dgm:t>
    </dgm:pt>
    <dgm:pt modelId="{4E00CACE-4568-4407-B086-9471BEEF1F1A}" type="sibTrans" cxnId="{BCA80ADB-EBF2-4A2D-A3EE-04D60049D368}">
      <dgm:prSet/>
      <dgm:spPr/>
      <dgm:t>
        <a:bodyPr/>
        <a:lstStyle/>
        <a:p>
          <a:endParaRPr lang="en-US" sz="2400"/>
        </a:p>
      </dgm:t>
    </dgm:pt>
    <dgm:pt modelId="{90E0A397-EEFC-4B0E-B89B-8D3647C3E2E9}">
      <dgm:prSet custT="1"/>
      <dgm:spPr/>
      <dgm:t>
        <a:bodyPr/>
        <a:lstStyle/>
        <a:p>
          <a:r>
            <a:rPr lang="en-US" sz="2400" dirty="0"/>
            <a:t>Strateški projekti - prijedlog</a:t>
          </a:r>
        </a:p>
      </dgm:t>
    </dgm:pt>
    <dgm:pt modelId="{C9A17896-C9B4-4F28-AE72-7251F23D8B34}" type="parTrans" cxnId="{BDB9A124-24EC-4503-B1A5-0EE71D9C8A07}">
      <dgm:prSet/>
      <dgm:spPr/>
      <dgm:t>
        <a:bodyPr/>
        <a:lstStyle/>
        <a:p>
          <a:endParaRPr lang="en-US" sz="2400"/>
        </a:p>
      </dgm:t>
    </dgm:pt>
    <dgm:pt modelId="{13BD61EC-00FD-431F-8F96-CCAB1C39FC2D}" type="sibTrans" cxnId="{BDB9A124-24EC-4503-B1A5-0EE71D9C8A07}">
      <dgm:prSet/>
      <dgm:spPr/>
      <dgm:t>
        <a:bodyPr/>
        <a:lstStyle/>
        <a:p>
          <a:endParaRPr lang="en-US" sz="2400"/>
        </a:p>
      </dgm:t>
    </dgm:pt>
    <dgm:pt modelId="{A7AF335E-62AC-47BE-A1E9-CB76E633107D}">
      <dgm:prSet custT="1"/>
      <dgm:spPr/>
      <dgm:t>
        <a:bodyPr/>
        <a:lstStyle/>
        <a:p>
          <a:r>
            <a:rPr lang="hr-HR" sz="2400" dirty="0"/>
            <a:t>Odabir pokazatelja - prijedlog</a:t>
          </a:r>
          <a:endParaRPr lang="en-US" sz="2400" dirty="0"/>
        </a:p>
      </dgm:t>
    </dgm:pt>
    <dgm:pt modelId="{C8798229-9B24-42A2-BF7D-6D73361AC9D6}" type="parTrans" cxnId="{DBC235F8-7B35-452F-8C44-6FDA09343502}">
      <dgm:prSet/>
      <dgm:spPr/>
      <dgm:t>
        <a:bodyPr/>
        <a:lstStyle/>
        <a:p>
          <a:endParaRPr lang="en-US" sz="2400"/>
        </a:p>
      </dgm:t>
    </dgm:pt>
    <dgm:pt modelId="{942FC2C2-0F5B-4681-988A-493A750FF832}" type="sibTrans" cxnId="{DBC235F8-7B35-452F-8C44-6FDA09343502}">
      <dgm:prSet/>
      <dgm:spPr/>
      <dgm:t>
        <a:bodyPr/>
        <a:lstStyle/>
        <a:p>
          <a:endParaRPr lang="en-US" sz="2400"/>
        </a:p>
      </dgm:t>
    </dgm:pt>
    <dgm:pt modelId="{A213A899-7013-425C-B0AE-4D12687BBDB4}" type="pres">
      <dgm:prSet presAssocID="{467B7417-AE9A-45E1-8088-452D517D15E8}" presName="linear" presStyleCnt="0">
        <dgm:presLayoutVars>
          <dgm:dir/>
          <dgm:animLvl val="lvl"/>
          <dgm:resizeHandles val="exact"/>
        </dgm:presLayoutVars>
      </dgm:prSet>
      <dgm:spPr/>
    </dgm:pt>
    <dgm:pt modelId="{70A2E0AE-4BF0-4BD3-9CFB-5E6F4890E05C}" type="pres">
      <dgm:prSet presAssocID="{CB616EA8-0269-4613-94D0-7FEC854E533B}" presName="parentLin" presStyleCnt="0"/>
      <dgm:spPr/>
    </dgm:pt>
    <dgm:pt modelId="{5C916A24-07C6-4C86-BB63-DF9F2ADA248F}" type="pres">
      <dgm:prSet presAssocID="{CB616EA8-0269-4613-94D0-7FEC854E533B}" presName="parentLeftMargin" presStyleLbl="node1" presStyleIdx="0" presStyleCnt="6"/>
      <dgm:spPr/>
    </dgm:pt>
    <dgm:pt modelId="{2A365B33-8CAC-4D37-9ECD-00830CCE5F65}" type="pres">
      <dgm:prSet presAssocID="{CB616EA8-0269-4613-94D0-7FEC854E533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C1AC92A-4DA8-405D-800B-BC3C78B875A7}" type="pres">
      <dgm:prSet presAssocID="{CB616EA8-0269-4613-94D0-7FEC854E533B}" presName="negativeSpace" presStyleCnt="0"/>
      <dgm:spPr/>
    </dgm:pt>
    <dgm:pt modelId="{33A06A24-86D7-432C-B83D-CEA283863D2A}" type="pres">
      <dgm:prSet presAssocID="{CB616EA8-0269-4613-94D0-7FEC854E533B}" presName="childText" presStyleLbl="conFgAcc1" presStyleIdx="0" presStyleCnt="6">
        <dgm:presLayoutVars>
          <dgm:bulletEnabled val="1"/>
        </dgm:presLayoutVars>
      </dgm:prSet>
      <dgm:spPr/>
    </dgm:pt>
    <dgm:pt modelId="{FEECBBBF-64CE-4EDD-AB31-9C4D94FA38B0}" type="pres">
      <dgm:prSet presAssocID="{55068426-6293-41B6-A371-94E4D51DDFE9}" presName="spaceBetweenRectangles" presStyleCnt="0"/>
      <dgm:spPr/>
    </dgm:pt>
    <dgm:pt modelId="{C705004C-64C8-4009-AB4F-BE3658665DDB}" type="pres">
      <dgm:prSet presAssocID="{27600B26-F0BA-4248-84B0-3187E6B4E7F0}" presName="parentLin" presStyleCnt="0"/>
      <dgm:spPr/>
    </dgm:pt>
    <dgm:pt modelId="{44B0E988-A42E-4386-B449-96FA86A4522B}" type="pres">
      <dgm:prSet presAssocID="{27600B26-F0BA-4248-84B0-3187E6B4E7F0}" presName="parentLeftMargin" presStyleLbl="node1" presStyleIdx="0" presStyleCnt="6"/>
      <dgm:spPr/>
    </dgm:pt>
    <dgm:pt modelId="{74CA43FA-EFE2-4316-85E8-46D2556E5541}" type="pres">
      <dgm:prSet presAssocID="{27600B26-F0BA-4248-84B0-3187E6B4E7F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74679D6-C509-4D90-895B-92F82F05F4B4}" type="pres">
      <dgm:prSet presAssocID="{27600B26-F0BA-4248-84B0-3187E6B4E7F0}" presName="negativeSpace" presStyleCnt="0"/>
      <dgm:spPr/>
    </dgm:pt>
    <dgm:pt modelId="{5A780FE0-89B3-4787-A745-7BDDD01F7A00}" type="pres">
      <dgm:prSet presAssocID="{27600B26-F0BA-4248-84B0-3187E6B4E7F0}" presName="childText" presStyleLbl="conFgAcc1" presStyleIdx="1" presStyleCnt="6">
        <dgm:presLayoutVars>
          <dgm:bulletEnabled val="1"/>
        </dgm:presLayoutVars>
      </dgm:prSet>
      <dgm:spPr/>
    </dgm:pt>
    <dgm:pt modelId="{842B804B-2DE2-4FED-A416-D13593AB9C16}" type="pres">
      <dgm:prSet presAssocID="{20D0C86F-886C-4B0F-B250-DBA9D5AB3538}" presName="spaceBetweenRectangles" presStyleCnt="0"/>
      <dgm:spPr/>
    </dgm:pt>
    <dgm:pt modelId="{890F6243-0180-4564-8013-224EDE0C1E80}" type="pres">
      <dgm:prSet presAssocID="{B5BFA01C-5C7D-4749-BB11-FC98CC7E401D}" presName="parentLin" presStyleCnt="0"/>
      <dgm:spPr/>
    </dgm:pt>
    <dgm:pt modelId="{000FBE8A-54BF-4E49-9AC7-CB60FCB9829C}" type="pres">
      <dgm:prSet presAssocID="{B5BFA01C-5C7D-4749-BB11-FC98CC7E401D}" presName="parentLeftMargin" presStyleLbl="node1" presStyleIdx="1" presStyleCnt="6"/>
      <dgm:spPr/>
    </dgm:pt>
    <dgm:pt modelId="{BBEAF545-D590-4FC7-89B2-4F90CBEBE211}" type="pres">
      <dgm:prSet presAssocID="{B5BFA01C-5C7D-4749-BB11-FC98CC7E401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62D85D2-4277-4BF1-A89E-C1949A545F0B}" type="pres">
      <dgm:prSet presAssocID="{B5BFA01C-5C7D-4749-BB11-FC98CC7E401D}" presName="negativeSpace" presStyleCnt="0"/>
      <dgm:spPr/>
    </dgm:pt>
    <dgm:pt modelId="{99AD9D86-F0B8-407D-BABB-5F4728B4CFF5}" type="pres">
      <dgm:prSet presAssocID="{B5BFA01C-5C7D-4749-BB11-FC98CC7E401D}" presName="childText" presStyleLbl="conFgAcc1" presStyleIdx="2" presStyleCnt="6">
        <dgm:presLayoutVars>
          <dgm:bulletEnabled val="1"/>
        </dgm:presLayoutVars>
      </dgm:prSet>
      <dgm:spPr/>
    </dgm:pt>
    <dgm:pt modelId="{4D456725-7DC1-42E8-9AAB-D222771F9E23}" type="pres">
      <dgm:prSet presAssocID="{12C10E90-713A-4DBC-99F2-A3153D172F3E}" presName="spaceBetweenRectangles" presStyleCnt="0"/>
      <dgm:spPr/>
    </dgm:pt>
    <dgm:pt modelId="{9742AD1E-592D-4B44-BCFB-6E114D363C2C}" type="pres">
      <dgm:prSet presAssocID="{706D062A-65D6-40D7-AEAD-056719D8CF16}" presName="parentLin" presStyleCnt="0"/>
      <dgm:spPr/>
    </dgm:pt>
    <dgm:pt modelId="{34838982-8860-418A-BD99-7B85A4362732}" type="pres">
      <dgm:prSet presAssocID="{706D062A-65D6-40D7-AEAD-056719D8CF16}" presName="parentLeftMargin" presStyleLbl="node1" presStyleIdx="2" presStyleCnt="6"/>
      <dgm:spPr/>
    </dgm:pt>
    <dgm:pt modelId="{8927D211-8131-4003-A001-1D0D31436492}" type="pres">
      <dgm:prSet presAssocID="{706D062A-65D6-40D7-AEAD-056719D8CF1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A82A4FD-7E87-40C1-94CC-9008272D915D}" type="pres">
      <dgm:prSet presAssocID="{706D062A-65D6-40D7-AEAD-056719D8CF16}" presName="negativeSpace" presStyleCnt="0"/>
      <dgm:spPr/>
    </dgm:pt>
    <dgm:pt modelId="{17342CF1-CD93-4218-A6DE-39EF935853BB}" type="pres">
      <dgm:prSet presAssocID="{706D062A-65D6-40D7-AEAD-056719D8CF16}" presName="childText" presStyleLbl="conFgAcc1" presStyleIdx="3" presStyleCnt="6">
        <dgm:presLayoutVars>
          <dgm:bulletEnabled val="1"/>
        </dgm:presLayoutVars>
      </dgm:prSet>
      <dgm:spPr/>
    </dgm:pt>
    <dgm:pt modelId="{9DB6259F-6BB9-4366-898D-AA6FD845C0D8}" type="pres">
      <dgm:prSet presAssocID="{4E00CACE-4568-4407-B086-9471BEEF1F1A}" presName="spaceBetweenRectangles" presStyleCnt="0"/>
      <dgm:spPr/>
    </dgm:pt>
    <dgm:pt modelId="{B6E38D05-385C-42A8-8343-63663B164C82}" type="pres">
      <dgm:prSet presAssocID="{90E0A397-EEFC-4B0E-B89B-8D3647C3E2E9}" presName="parentLin" presStyleCnt="0"/>
      <dgm:spPr/>
    </dgm:pt>
    <dgm:pt modelId="{6AF844BF-2642-4694-98D0-E92B17D0A493}" type="pres">
      <dgm:prSet presAssocID="{90E0A397-EEFC-4B0E-B89B-8D3647C3E2E9}" presName="parentLeftMargin" presStyleLbl="node1" presStyleIdx="3" presStyleCnt="6"/>
      <dgm:spPr/>
    </dgm:pt>
    <dgm:pt modelId="{B5ADD25E-D3F3-49F2-B4DD-47BF49445206}" type="pres">
      <dgm:prSet presAssocID="{90E0A397-EEFC-4B0E-B89B-8D3647C3E2E9}" presName="parentText" presStyleLbl="node1" presStyleIdx="4" presStyleCnt="6" custLinFactNeighborX="-3907" custLinFactNeighborY="-3818">
        <dgm:presLayoutVars>
          <dgm:chMax val="0"/>
          <dgm:bulletEnabled val="1"/>
        </dgm:presLayoutVars>
      </dgm:prSet>
      <dgm:spPr/>
    </dgm:pt>
    <dgm:pt modelId="{CAC188DF-75CB-484A-824F-7AB252EDB0BC}" type="pres">
      <dgm:prSet presAssocID="{90E0A397-EEFC-4B0E-B89B-8D3647C3E2E9}" presName="negativeSpace" presStyleCnt="0"/>
      <dgm:spPr/>
    </dgm:pt>
    <dgm:pt modelId="{B8037C85-330C-40F2-9C36-10833EFE3844}" type="pres">
      <dgm:prSet presAssocID="{90E0A397-EEFC-4B0E-B89B-8D3647C3E2E9}" presName="childText" presStyleLbl="conFgAcc1" presStyleIdx="4" presStyleCnt="6">
        <dgm:presLayoutVars>
          <dgm:bulletEnabled val="1"/>
        </dgm:presLayoutVars>
      </dgm:prSet>
      <dgm:spPr/>
    </dgm:pt>
    <dgm:pt modelId="{47332CF9-E9A4-4550-A572-2E5D399580E4}" type="pres">
      <dgm:prSet presAssocID="{13BD61EC-00FD-431F-8F96-CCAB1C39FC2D}" presName="spaceBetweenRectangles" presStyleCnt="0"/>
      <dgm:spPr/>
    </dgm:pt>
    <dgm:pt modelId="{A286B9F2-3FD3-412C-BBD5-AF8E2CF259D2}" type="pres">
      <dgm:prSet presAssocID="{A7AF335E-62AC-47BE-A1E9-CB76E633107D}" presName="parentLin" presStyleCnt="0"/>
      <dgm:spPr/>
    </dgm:pt>
    <dgm:pt modelId="{13135E38-59B5-492A-9A81-5F30888AD8DC}" type="pres">
      <dgm:prSet presAssocID="{A7AF335E-62AC-47BE-A1E9-CB76E633107D}" presName="parentLeftMargin" presStyleLbl="node1" presStyleIdx="4" presStyleCnt="6"/>
      <dgm:spPr/>
    </dgm:pt>
    <dgm:pt modelId="{2B140C7C-7665-4F7F-8DD4-F51C746DB296}" type="pres">
      <dgm:prSet presAssocID="{A7AF335E-62AC-47BE-A1E9-CB76E633107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13DEFDE-5162-4BCF-9890-829D97180727}" type="pres">
      <dgm:prSet presAssocID="{A7AF335E-62AC-47BE-A1E9-CB76E633107D}" presName="negativeSpace" presStyleCnt="0"/>
      <dgm:spPr/>
    </dgm:pt>
    <dgm:pt modelId="{69E9D650-69C9-4683-9B86-79865658A857}" type="pres">
      <dgm:prSet presAssocID="{A7AF335E-62AC-47BE-A1E9-CB76E633107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4385603-E633-400C-928C-1B21B3986589}" srcId="{467B7417-AE9A-45E1-8088-452D517D15E8}" destId="{27600B26-F0BA-4248-84B0-3187E6B4E7F0}" srcOrd="1" destOrd="0" parTransId="{0AF7FAEC-ACDB-410A-BF31-3CD22BE8E18C}" sibTransId="{20D0C86F-886C-4B0F-B250-DBA9D5AB3538}"/>
    <dgm:cxn modelId="{9AAC3F20-2B09-4298-A41D-A5CA338195AB}" type="presOf" srcId="{A7AF335E-62AC-47BE-A1E9-CB76E633107D}" destId="{2B140C7C-7665-4F7F-8DD4-F51C746DB296}" srcOrd="1" destOrd="0" presId="urn:microsoft.com/office/officeart/2005/8/layout/list1"/>
    <dgm:cxn modelId="{64157F22-1680-4738-B867-B86BB45260EB}" type="presOf" srcId="{706D062A-65D6-40D7-AEAD-056719D8CF16}" destId="{34838982-8860-418A-BD99-7B85A4362732}" srcOrd="0" destOrd="0" presId="urn:microsoft.com/office/officeart/2005/8/layout/list1"/>
    <dgm:cxn modelId="{BDB9A124-24EC-4503-B1A5-0EE71D9C8A07}" srcId="{467B7417-AE9A-45E1-8088-452D517D15E8}" destId="{90E0A397-EEFC-4B0E-B89B-8D3647C3E2E9}" srcOrd="4" destOrd="0" parTransId="{C9A17896-C9B4-4F28-AE72-7251F23D8B34}" sibTransId="{13BD61EC-00FD-431F-8F96-CCAB1C39FC2D}"/>
    <dgm:cxn modelId="{94EAB564-6C97-4116-95CB-C52FF95DEA08}" type="presOf" srcId="{27600B26-F0BA-4248-84B0-3187E6B4E7F0}" destId="{44B0E988-A42E-4386-B449-96FA86A4522B}" srcOrd="0" destOrd="0" presId="urn:microsoft.com/office/officeart/2005/8/layout/list1"/>
    <dgm:cxn modelId="{DBDD9145-27C8-4E83-9FF7-E03F20D43DD1}" type="presOf" srcId="{90E0A397-EEFC-4B0E-B89B-8D3647C3E2E9}" destId="{6AF844BF-2642-4694-98D0-E92B17D0A493}" srcOrd="0" destOrd="0" presId="urn:microsoft.com/office/officeart/2005/8/layout/list1"/>
    <dgm:cxn modelId="{E32E024C-8CDC-4964-82A3-E237AC983FFD}" type="presOf" srcId="{706D062A-65D6-40D7-AEAD-056719D8CF16}" destId="{8927D211-8131-4003-A001-1D0D31436492}" srcOrd="1" destOrd="0" presId="urn:microsoft.com/office/officeart/2005/8/layout/list1"/>
    <dgm:cxn modelId="{D3671354-45FA-4B61-834D-7A405C3125C4}" type="presOf" srcId="{90E0A397-EEFC-4B0E-B89B-8D3647C3E2E9}" destId="{B5ADD25E-D3F3-49F2-B4DD-47BF49445206}" srcOrd="1" destOrd="0" presId="urn:microsoft.com/office/officeart/2005/8/layout/list1"/>
    <dgm:cxn modelId="{651D4958-5064-4DF5-91BC-91141F374A34}" type="presOf" srcId="{CB616EA8-0269-4613-94D0-7FEC854E533B}" destId="{2A365B33-8CAC-4D37-9ECD-00830CCE5F65}" srcOrd="1" destOrd="0" presId="urn:microsoft.com/office/officeart/2005/8/layout/list1"/>
    <dgm:cxn modelId="{D3A97E59-1DE5-4970-947D-AA38A104DADB}" type="presOf" srcId="{CB616EA8-0269-4613-94D0-7FEC854E533B}" destId="{5C916A24-07C6-4C86-BB63-DF9F2ADA248F}" srcOrd="0" destOrd="0" presId="urn:microsoft.com/office/officeart/2005/8/layout/list1"/>
    <dgm:cxn modelId="{1743A587-4346-442F-BC5B-1B60E8F17BE8}" srcId="{467B7417-AE9A-45E1-8088-452D517D15E8}" destId="{B5BFA01C-5C7D-4749-BB11-FC98CC7E401D}" srcOrd="2" destOrd="0" parTransId="{376697D8-1C41-4D73-9B9F-B39946E950E0}" sibTransId="{12C10E90-713A-4DBC-99F2-A3153D172F3E}"/>
    <dgm:cxn modelId="{5603068A-B9D1-4961-8D3B-CB5B95F70D91}" type="presOf" srcId="{B5BFA01C-5C7D-4749-BB11-FC98CC7E401D}" destId="{000FBE8A-54BF-4E49-9AC7-CB60FCB9829C}" srcOrd="0" destOrd="0" presId="urn:microsoft.com/office/officeart/2005/8/layout/list1"/>
    <dgm:cxn modelId="{4BD6838B-C210-4597-83C6-950C090A820A}" type="presOf" srcId="{A7AF335E-62AC-47BE-A1E9-CB76E633107D}" destId="{13135E38-59B5-492A-9A81-5F30888AD8DC}" srcOrd="0" destOrd="0" presId="urn:microsoft.com/office/officeart/2005/8/layout/list1"/>
    <dgm:cxn modelId="{114D7AA9-E957-4E02-86BA-D03577397599}" type="presOf" srcId="{27600B26-F0BA-4248-84B0-3187E6B4E7F0}" destId="{74CA43FA-EFE2-4316-85E8-46D2556E5541}" srcOrd="1" destOrd="0" presId="urn:microsoft.com/office/officeart/2005/8/layout/list1"/>
    <dgm:cxn modelId="{21F34DB3-4446-4804-81C3-87B8697932DA}" srcId="{467B7417-AE9A-45E1-8088-452D517D15E8}" destId="{CB616EA8-0269-4613-94D0-7FEC854E533B}" srcOrd="0" destOrd="0" parTransId="{2D022397-C6CC-444F-8C83-BD84EB7A8385}" sibTransId="{55068426-6293-41B6-A371-94E4D51DDFE9}"/>
    <dgm:cxn modelId="{BCA80ADB-EBF2-4A2D-A3EE-04D60049D368}" srcId="{467B7417-AE9A-45E1-8088-452D517D15E8}" destId="{706D062A-65D6-40D7-AEAD-056719D8CF16}" srcOrd="3" destOrd="0" parTransId="{FF30D25A-C886-420E-B30F-14BD6D251A10}" sibTransId="{4E00CACE-4568-4407-B086-9471BEEF1F1A}"/>
    <dgm:cxn modelId="{555794DC-0412-4170-B1FD-B00DAC72632E}" type="presOf" srcId="{B5BFA01C-5C7D-4749-BB11-FC98CC7E401D}" destId="{BBEAF545-D590-4FC7-89B2-4F90CBEBE211}" srcOrd="1" destOrd="0" presId="urn:microsoft.com/office/officeart/2005/8/layout/list1"/>
    <dgm:cxn modelId="{7B7BB0E7-2A2B-4EAA-A3F4-0DA83D573459}" type="presOf" srcId="{467B7417-AE9A-45E1-8088-452D517D15E8}" destId="{A213A899-7013-425C-B0AE-4D12687BBDB4}" srcOrd="0" destOrd="0" presId="urn:microsoft.com/office/officeart/2005/8/layout/list1"/>
    <dgm:cxn modelId="{DBC235F8-7B35-452F-8C44-6FDA09343502}" srcId="{467B7417-AE9A-45E1-8088-452D517D15E8}" destId="{A7AF335E-62AC-47BE-A1E9-CB76E633107D}" srcOrd="5" destOrd="0" parTransId="{C8798229-9B24-42A2-BF7D-6D73361AC9D6}" sibTransId="{942FC2C2-0F5B-4681-988A-493A750FF832}"/>
    <dgm:cxn modelId="{4F94AD29-57CB-4649-86C7-BBD967EDB868}" type="presParOf" srcId="{A213A899-7013-425C-B0AE-4D12687BBDB4}" destId="{70A2E0AE-4BF0-4BD3-9CFB-5E6F4890E05C}" srcOrd="0" destOrd="0" presId="urn:microsoft.com/office/officeart/2005/8/layout/list1"/>
    <dgm:cxn modelId="{D6EF3000-3FE0-4988-AFE1-72B142EB56B9}" type="presParOf" srcId="{70A2E0AE-4BF0-4BD3-9CFB-5E6F4890E05C}" destId="{5C916A24-07C6-4C86-BB63-DF9F2ADA248F}" srcOrd="0" destOrd="0" presId="urn:microsoft.com/office/officeart/2005/8/layout/list1"/>
    <dgm:cxn modelId="{40D73187-3FC6-4879-AAE7-1437DEB3DEBB}" type="presParOf" srcId="{70A2E0AE-4BF0-4BD3-9CFB-5E6F4890E05C}" destId="{2A365B33-8CAC-4D37-9ECD-00830CCE5F65}" srcOrd="1" destOrd="0" presId="urn:microsoft.com/office/officeart/2005/8/layout/list1"/>
    <dgm:cxn modelId="{07DBED0A-7DC9-4FCE-8502-9C8611B23B85}" type="presParOf" srcId="{A213A899-7013-425C-B0AE-4D12687BBDB4}" destId="{1C1AC92A-4DA8-405D-800B-BC3C78B875A7}" srcOrd="1" destOrd="0" presId="urn:microsoft.com/office/officeart/2005/8/layout/list1"/>
    <dgm:cxn modelId="{C4686E69-9861-4C8B-BEBF-FAFB367778E5}" type="presParOf" srcId="{A213A899-7013-425C-B0AE-4D12687BBDB4}" destId="{33A06A24-86D7-432C-B83D-CEA283863D2A}" srcOrd="2" destOrd="0" presId="urn:microsoft.com/office/officeart/2005/8/layout/list1"/>
    <dgm:cxn modelId="{1FB290FB-AD55-4230-BB92-2418A9BE1210}" type="presParOf" srcId="{A213A899-7013-425C-B0AE-4D12687BBDB4}" destId="{FEECBBBF-64CE-4EDD-AB31-9C4D94FA38B0}" srcOrd="3" destOrd="0" presId="urn:microsoft.com/office/officeart/2005/8/layout/list1"/>
    <dgm:cxn modelId="{D7302456-DC15-4123-809A-2B7F99C43A1E}" type="presParOf" srcId="{A213A899-7013-425C-B0AE-4D12687BBDB4}" destId="{C705004C-64C8-4009-AB4F-BE3658665DDB}" srcOrd="4" destOrd="0" presId="urn:microsoft.com/office/officeart/2005/8/layout/list1"/>
    <dgm:cxn modelId="{F4CA3A68-8A0A-472B-88F8-24DC6D090365}" type="presParOf" srcId="{C705004C-64C8-4009-AB4F-BE3658665DDB}" destId="{44B0E988-A42E-4386-B449-96FA86A4522B}" srcOrd="0" destOrd="0" presId="urn:microsoft.com/office/officeart/2005/8/layout/list1"/>
    <dgm:cxn modelId="{AAF58477-7D23-41C6-BB99-D9B06DD6939E}" type="presParOf" srcId="{C705004C-64C8-4009-AB4F-BE3658665DDB}" destId="{74CA43FA-EFE2-4316-85E8-46D2556E5541}" srcOrd="1" destOrd="0" presId="urn:microsoft.com/office/officeart/2005/8/layout/list1"/>
    <dgm:cxn modelId="{962434B9-AD2A-467D-9D9D-C18BFBB483B1}" type="presParOf" srcId="{A213A899-7013-425C-B0AE-4D12687BBDB4}" destId="{D74679D6-C509-4D90-895B-92F82F05F4B4}" srcOrd="5" destOrd="0" presId="urn:microsoft.com/office/officeart/2005/8/layout/list1"/>
    <dgm:cxn modelId="{80CC5A28-9388-43AC-8C04-90D83164A910}" type="presParOf" srcId="{A213A899-7013-425C-B0AE-4D12687BBDB4}" destId="{5A780FE0-89B3-4787-A745-7BDDD01F7A00}" srcOrd="6" destOrd="0" presId="urn:microsoft.com/office/officeart/2005/8/layout/list1"/>
    <dgm:cxn modelId="{B387CABE-2E55-4DCB-BCF3-C7E37489E679}" type="presParOf" srcId="{A213A899-7013-425C-B0AE-4D12687BBDB4}" destId="{842B804B-2DE2-4FED-A416-D13593AB9C16}" srcOrd="7" destOrd="0" presId="urn:microsoft.com/office/officeart/2005/8/layout/list1"/>
    <dgm:cxn modelId="{FFF68B86-3FE4-40C8-B426-069B53F6F671}" type="presParOf" srcId="{A213A899-7013-425C-B0AE-4D12687BBDB4}" destId="{890F6243-0180-4564-8013-224EDE0C1E80}" srcOrd="8" destOrd="0" presId="urn:microsoft.com/office/officeart/2005/8/layout/list1"/>
    <dgm:cxn modelId="{0DF9A5DB-596B-47A5-895F-9073F38A1F25}" type="presParOf" srcId="{890F6243-0180-4564-8013-224EDE0C1E80}" destId="{000FBE8A-54BF-4E49-9AC7-CB60FCB9829C}" srcOrd="0" destOrd="0" presId="urn:microsoft.com/office/officeart/2005/8/layout/list1"/>
    <dgm:cxn modelId="{2BF1BF69-D92F-4D54-B7A7-FB7B8CFFA31B}" type="presParOf" srcId="{890F6243-0180-4564-8013-224EDE0C1E80}" destId="{BBEAF545-D590-4FC7-89B2-4F90CBEBE211}" srcOrd="1" destOrd="0" presId="urn:microsoft.com/office/officeart/2005/8/layout/list1"/>
    <dgm:cxn modelId="{5B97FFEE-338E-4E34-A412-33894800B04F}" type="presParOf" srcId="{A213A899-7013-425C-B0AE-4D12687BBDB4}" destId="{062D85D2-4277-4BF1-A89E-C1949A545F0B}" srcOrd="9" destOrd="0" presId="urn:microsoft.com/office/officeart/2005/8/layout/list1"/>
    <dgm:cxn modelId="{C44E15F0-7180-4538-8A14-860E790BABD3}" type="presParOf" srcId="{A213A899-7013-425C-B0AE-4D12687BBDB4}" destId="{99AD9D86-F0B8-407D-BABB-5F4728B4CFF5}" srcOrd="10" destOrd="0" presId="urn:microsoft.com/office/officeart/2005/8/layout/list1"/>
    <dgm:cxn modelId="{28B603AB-C73E-4A5D-810E-44ABE44BA616}" type="presParOf" srcId="{A213A899-7013-425C-B0AE-4D12687BBDB4}" destId="{4D456725-7DC1-42E8-9AAB-D222771F9E23}" srcOrd="11" destOrd="0" presId="urn:microsoft.com/office/officeart/2005/8/layout/list1"/>
    <dgm:cxn modelId="{D17B6F71-D56D-4A5D-B53E-849693A2FC5A}" type="presParOf" srcId="{A213A899-7013-425C-B0AE-4D12687BBDB4}" destId="{9742AD1E-592D-4B44-BCFB-6E114D363C2C}" srcOrd="12" destOrd="0" presId="urn:microsoft.com/office/officeart/2005/8/layout/list1"/>
    <dgm:cxn modelId="{603E2ADC-9AE0-4BC8-BF10-9BAA8A39DB52}" type="presParOf" srcId="{9742AD1E-592D-4B44-BCFB-6E114D363C2C}" destId="{34838982-8860-418A-BD99-7B85A4362732}" srcOrd="0" destOrd="0" presId="urn:microsoft.com/office/officeart/2005/8/layout/list1"/>
    <dgm:cxn modelId="{6397EEF4-93DD-467E-AA56-F3EDDF87AE2D}" type="presParOf" srcId="{9742AD1E-592D-4B44-BCFB-6E114D363C2C}" destId="{8927D211-8131-4003-A001-1D0D31436492}" srcOrd="1" destOrd="0" presId="urn:microsoft.com/office/officeart/2005/8/layout/list1"/>
    <dgm:cxn modelId="{61A4DB92-2EDE-4CD9-9F84-A611A8E04EE5}" type="presParOf" srcId="{A213A899-7013-425C-B0AE-4D12687BBDB4}" destId="{0A82A4FD-7E87-40C1-94CC-9008272D915D}" srcOrd="13" destOrd="0" presId="urn:microsoft.com/office/officeart/2005/8/layout/list1"/>
    <dgm:cxn modelId="{EC659571-DDC8-403B-AA70-E256D845EF37}" type="presParOf" srcId="{A213A899-7013-425C-B0AE-4D12687BBDB4}" destId="{17342CF1-CD93-4218-A6DE-39EF935853BB}" srcOrd="14" destOrd="0" presId="urn:microsoft.com/office/officeart/2005/8/layout/list1"/>
    <dgm:cxn modelId="{41C07091-BD01-482A-A141-3376CCB7AA0A}" type="presParOf" srcId="{A213A899-7013-425C-B0AE-4D12687BBDB4}" destId="{9DB6259F-6BB9-4366-898D-AA6FD845C0D8}" srcOrd="15" destOrd="0" presId="urn:microsoft.com/office/officeart/2005/8/layout/list1"/>
    <dgm:cxn modelId="{64C7B238-F61D-40F4-ADA1-1071CFE7000B}" type="presParOf" srcId="{A213A899-7013-425C-B0AE-4D12687BBDB4}" destId="{B6E38D05-385C-42A8-8343-63663B164C82}" srcOrd="16" destOrd="0" presId="urn:microsoft.com/office/officeart/2005/8/layout/list1"/>
    <dgm:cxn modelId="{AE92479B-E029-4217-90FA-CDE4E3A90A9B}" type="presParOf" srcId="{B6E38D05-385C-42A8-8343-63663B164C82}" destId="{6AF844BF-2642-4694-98D0-E92B17D0A493}" srcOrd="0" destOrd="0" presId="urn:microsoft.com/office/officeart/2005/8/layout/list1"/>
    <dgm:cxn modelId="{652E5BBF-EA33-4806-A6DF-0B9CFFA42FA3}" type="presParOf" srcId="{B6E38D05-385C-42A8-8343-63663B164C82}" destId="{B5ADD25E-D3F3-49F2-B4DD-47BF49445206}" srcOrd="1" destOrd="0" presId="urn:microsoft.com/office/officeart/2005/8/layout/list1"/>
    <dgm:cxn modelId="{F6F4F441-930C-4D85-964C-6BA43EDD9A33}" type="presParOf" srcId="{A213A899-7013-425C-B0AE-4D12687BBDB4}" destId="{CAC188DF-75CB-484A-824F-7AB252EDB0BC}" srcOrd="17" destOrd="0" presId="urn:microsoft.com/office/officeart/2005/8/layout/list1"/>
    <dgm:cxn modelId="{CA9E929E-83D0-4720-B3B7-A8777624B433}" type="presParOf" srcId="{A213A899-7013-425C-B0AE-4D12687BBDB4}" destId="{B8037C85-330C-40F2-9C36-10833EFE3844}" srcOrd="18" destOrd="0" presId="urn:microsoft.com/office/officeart/2005/8/layout/list1"/>
    <dgm:cxn modelId="{FF0E97F0-38CC-4D86-A1F0-5ACF9A757190}" type="presParOf" srcId="{A213A899-7013-425C-B0AE-4D12687BBDB4}" destId="{47332CF9-E9A4-4550-A572-2E5D399580E4}" srcOrd="19" destOrd="0" presId="urn:microsoft.com/office/officeart/2005/8/layout/list1"/>
    <dgm:cxn modelId="{5AA0278E-AD7D-4C8D-BA17-AA625710285E}" type="presParOf" srcId="{A213A899-7013-425C-B0AE-4D12687BBDB4}" destId="{A286B9F2-3FD3-412C-BBD5-AF8E2CF259D2}" srcOrd="20" destOrd="0" presId="urn:microsoft.com/office/officeart/2005/8/layout/list1"/>
    <dgm:cxn modelId="{AAFF75F9-93FF-40E5-A082-37D96F03FF68}" type="presParOf" srcId="{A286B9F2-3FD3-412C-BBD5-AF8E2CF259D2}" destId="{13135E38-59B5-492A-9A81-5F30888AD8DC}" srcOrd="0" destOrd="0" presId="urn:microsoft.com/office/officeart/2005/8/layout/list1"/>
    <dgm:cxn modelId="{DBC0D6F8-7079-4E54-9157-8095FF187F8D}" type="presParOf" srcId="{A286B9F2-3FD3-412C-BBD5-AF8E2CF259D2}" destId="{2B140C7C-7665-4F7F-8DD4-F51C746DB296}" srcOrd="1" destOrd="0" presId="urn:microsoft.com/office/officeart/2005/8/layout/list1"/>
    <dgm:cxn modelId="{3CCCAE01-9C44-4AE5-90ED-F28A90BB3593}" type="presParOf" srcId="{A213A899-7013-425C-B0AE-4D12687BBDB4}" destId="{213DEFDE-5162-4BCF-9890-829D97180727}" srcOrd="21" destOrd="0" presId="urn:microsoft.com/office/officeart/2005/8/layout/list1"/>
    <dgm:cxn modelId="{91B3F62F-71D1-4AB6-B511-5FA5C265C1CF}" type="presParOf" srcId="{A213A899-7013-425C-B0AE-4D12687BBDB4}" destId="{69E9D650-69C9-4683-9B86-79865658A85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D20E1C-B0D2-4D68-936F-8AF5E2BDB7E7}" type="doc">
      <dgm:prSet loTypeId="urn:microsoft.com/office/officeart/2005/8/layout/list1" loCatId="list" qsTypeId="urn:microsoft.com/office/officeart/2005/8/quickstyle/3d3" qsCatId="3D" csTypeId="urn:microsoft.com/office/officeart/2005/8/colors/accent4_1" csCatId="accent4" phldr="1"/>
      <dgm:spPr/>
      <dgm:t>
        <a:bodyPr/>
        <a:lstStyle/>
        <a:p>
          <a:endParaRPr lang="hr-HR"/>
        </a:p>
      </dgm:t>
    </dgm:pt>
    <dgm:pt modelId="{08153A56-B6E3-46D7-AD98-51005D9AEC59}">
      <dgm:prSet phldrT="[Tekst]"/>
      <dgm:spPr/>
      <dgm:t>
        <a:bodyPr/>
        <a:lstStyle/>
        <a:p>
          <a:r>
            <a:rPr lang="hr-HR" dirty="0">
              <a:latin typeface="+mn-lt"/>
            </a:rPr>
            <a:t>Konzultacije o nacrtima dokumenata</a:t>
          </a:r>
        </a:p>
      </dgm:t>
    </dgm:pt>
    <dgm:pt modelId="{3869324A-5D07-4EE0-92A7-A231F798A69C}" type="parTrans" cxnId="{E214C531-68CC-4B63-87B1-68D5DA15DA40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DA11C60-460E-43A8-B8E0-EF1E0E63DB31}" type="sibTrans" cxnId="{E214C531-68CC-4B63-87B1-68D5DA15DA40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3BECD718-03F7-4F36-8784-856F7A76F018}">
      <dgm:prSet/>
      <dgm:spPr/>
      <dgm:t>
        <a:bodyPr/>
        <a:lstStyle/>
        <a:p>
          <a:r>
            <a:rPr lang="hr-HR" dirty="0">
              <a:latin typeface="+mn-lt"/>
            </a:rPr>
            <a:t>Partnersko vijeće SDŽ</a:t>
          </a:r>
          <a:endParaRPr lang="en-US" dirty="0">
            <a:latin typeface="+mn-lt"/>
          </a:endParaRPr>
        </a:p>
      </dgm:t>
    </dgm:pt>
    <dgm:pt modelId="{238813B1-F1C5-46CF-81F0-39477D31AF1E}" type="parTrans" cxnId="{02CC8438-5AC7-4682-881E-C4DF8948043B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0ECC9DAD-C49A-499A-B996-9B9D64CCCAE9}" type="sibTrans" cxnId="{02CC8438-5AC7-4682-881E-C4DF8948043B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E6BED509-ADCB-46B4-BA44-9971265A9513}">
      <dgm:prSet/>
      <dgm:spPr/>
      <dgm:t>
        <a:bodyPr/>
        <a:lstStyle/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b="0" dirty="0">
              <a:latin typeface="+mn-lt"/>
            </a:rPr>
            <a:t>Tim za strateško planiranje</a:t>
          </a:r>
        </a:p>
      </dgm:t>
    </dgm:pt>
    <dgm:pt modelId="{2FC70301-3BAD-463E-9851-4536957FF2F6}" type="parTrans" cxnId="{0497CBC1-3177-45AB-BAC8-8B0215C8BCD0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84B505F6-5BDC-4ABA-91F4-1D4B1E3EB023}" type="sibTrans" cxnId="{0497CBC1-3177-45AB-BAC8-8B0215C8BCD0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2AD0F44-5247-4B26-AC9C-04684C40180A}">
      <dgm:prSet/>
      <dgm:spPr/>
      <dgm:t>
        <a:bodyPr/>
        <a:lstStyle/>
        <a:p>
          <a:r>
            <a:rPr lang="hr-HR" dirty="0">
              <a:solidFill>
                <a:srgbClr val="FF0000"/>
              </a:solidFill>
              <a:latin typeface="+mn-lt"/>
            </a:rPr>
            <a:t>Javno</a:t>
          </a:r>
          <a:r>
            <a:rPr lang="hr-HR" baseline="0" dirty="0">
              <a:solidFill>
                <a:srgbClr val="FF0000"/>
              </a:solidFill>
              <a:latin typeface="+mn-lt"/>
            </a:rPr>
            <a:t> savjetovanje</a:t>
          </a:r>
          <a:endParaRPr lang="hr-HR" dirty="0">
            <a:solidFill>
              <a:srgbClr val="FF0000"/>
            </a:solidFill>
            <a:latin typeface="+mn-lt"/>
          </a:endParaRPr>
        </a:p>
      </dgm:t>
    </dgm:pt>
    <dgm:pt modelId="{E18F166F-8FD9-4DBA-9143-E84C0375F9F7}" type="parTrans" cxnId="{EB920FD8-B007-4D20-B44A-BE1B902B9213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3F00F73C-61E4-44AA-9866-73CFD1540607}" type="sibTrans" cxnId="{EB920FD8-B007-4D20-B44A-BE1B902B9213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D0517BFF-656C-4341-8086-15CA0F501789}">
      <dgm:prSet phldrT="[Tekst]"/>
      <dgm:spPr/>
      <dgm:t>
        <a:bodyPr/>
        <a:lstStyle/>
        <a:p>
          <a:r>
            <a:rPr lang="hr-HR" dirty="0">
              <a:latin typeface="+mn-lt"/>
            </a:rPr>
            <a:t>Tematske radne skupine </a:t>
          </a:r>
        </a:p>
      </dgm:t>
    </dgm:pt>
    <dgm:pt modelId="{479527AA-0EAF-402E-9B19-29EF07B72A71}" type="sibTrans" cxnId="{7DD3E33D-6FC0-495B-BC28-A06E4291BA9F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339C310-644C-401C-898C-231DE1F818C2}" type="parTrans" cxnId="{7DD3E33D-6FC0-495B-BC28-A06E4291BA9F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2CEE963B-7C71-47FE-9067-711C4172E5FB}" type="pres">
      <dgm:prSet presAssocID="{24D20E1C-B0D2-4D68-936F-8AF5E2BDB7E7}" presName="linear" presStyleCnt="0">
        <dgm:presLayoutVars>
          <dgm:dir/>
          <dgm:animLvl val="lvl"/>
          <dgm:resizeHandles val="exact"/>
        </dgm:presLayoutVars>
      </dgm:prSet>
      <dgm:spPr/>
    </dgm:pt>
    <dgm:pt modelId="{8C033C35-0C3B-4636-AE48-557A082FACE1}" type="pres">
      <dgm:prSet presAssocID="{D0517BFF-656C-4341-8086-15CA0F501789}" presName="parentLin" presStyleCnt="0"/>
      <dgm:spPr/>
    </dgm:pt>
    <dgm:pt modelId="{C0351E3B-745C-405F-A5B3-5C33DFF4860D}" type="pres">
      <dgm:prSet presAssocID="{D0517BFF-656C-4341-8086-15CA0F501789}" presName="parentLeftMargin" presStyleLbl="node1" presStyleIdx="0" presStyleCnt="5"/>
      <dgm:spPr/>
    </dgm:pt>
    <dgm:pt modelId="{EF4BACA4-1375-466D-B6AF-A3463D097FE5}" type="pres">
      <dgm:prSet presAssocID="{D0517BFF-656C-4341-8086-15CA0F50178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62F152C-836F-498D-8BED-B15E2DFCD253}" type="pres">
      <dgm:prSet presAssocID="{D0517BFF-656C-4341-8086-15CA0F501789}" presName="negativeSpace" presStyleCnt="0"/>
      <dgm:spPr/>
    </dgm:pt>
    <dgm:pt modelId="{499F52DE-819E-4C1D-BEEA-7308AEA2F797}" type="pres">
      <dgm:prSet presAssocID="{D0517BFF-656C-4341-8086-15CA0F501789}" presName="childText" presStyleLbl="conFgAcc1" presStyleIdx="0" presStyleCnt="5">
        <dgm:presLayoutVars>
          <dgm:bulletEnabled val="1"/>
        </dgm:presLayoutVars>
      </dgm:prSet>
      <dgm:spPr>
        <a:solidFill>
          <a:schemeClr val="bg2">
            <a:lumMod val="25000"/>
            <a:alpha val="90000"/>
          </a:schemeClr>
        </a:solidFill>
      </dgm:spPr>
    </dgm:pt>
    <dgm:pt modelId="{483D78FB-E081-436A-8E97-9F61BAC294EA}" type="pres">
      <dgm:prSet presAssocID="{479527AA-0EAF-402E-9B19-29EF07B72A71}" presName="spaceBetweenRectangles" presStyleCnt="0"/>
      <dgm:spPr/>
    </dgm:pt>
    <dgm:pt modelId="{48DE948E-F7FB-4C42-A372-1B73B7718AC4}" type="pres">
      <dgm:prSet presAssocID="{3BECD718-03F7-4F36-8784-856F7A76F018}" presName="parentLin" presStyleCnt="0"/>
      <dgm:spPr/>
    </dgm:pt>
    <dgm:pt modelId="{A8A2FB2F-D903-4F16-9578-0D373FDCE5DC}" type="pres">
      <dgm:prSet presAssocID="{3BECD718-03F7-4F36-8784-856F7A76F018}" presName="parentLeftMargin" presStyleLbl="node1" presStyleIdx="0" presStyleCnt="5"/>
      <dgm:spPr/>
    </dgm:pt>
    <dgm:pt modelId="{F083C857-9898-4FA3-9D5C-EB88CE4AB818}" type="pres">
      <dgm:prSet presAssocID="{3BECD718-03F7-4F36-8784-856F7A76F01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9DC321F-82B7-4548-A358-0E81DEFF6AC3}" type="pres">
      <dgm:prSet presAssocID="{3BECD718-03F7-4F36-8784-856F7A76F018}" presName="negativeSpace" presStyleCnt="0"/>
      <dgm:spPr/>
    </dgm:pt>
    <dgm:pt modelId="{0C163172-F01B-4101-9DA2-676E843CFFB5}" type="pres">
      <dgm:prSet presAssocID="{3BECD718-03F7-4F36-8784-856F7A76F018}" presName="childText" presStyleLbl="conFgAcc1" presStyleIdx="1" presStyleCnt="5">
        <dgm:presLayoutVars>
          <dgm:bulletEnabled val="1"/>
        </dgm:presLayoutVars>
      </dgm:prSet>
      <dgm:spPr>
        <a:solidFill>
          <a:schemeClr val="bg2">
            <a:lumMod val="25000"/>
            <a:alpha val="90000"/>
          </a:schemeClr>
        </a:solidFill>
      </dgm:spPr>
    </dgm:pt>
    <dgm:pt modelId="{EA5A752E-BEA2-4CA1-BCE5-85FE5F386B82}" type="pres">
      <dgm:prSet presAssocID="{0ECC9DAD-C49A-499A-B996-9B9D64CCCAE9}" presName="spaceBetweenRectangles" presStyleCnt="0"/>
      <dgm:spPr/>
    </dgm:pt>
    <dgm:pt modelId="{D4C638A8-4C19-4B65-A117-6E5A5A1A6616}" type="pres">
      <dgm:prSet presAssocID="{E6BED509-ADCB-46B4-BA44-9971265A9513}" presName="parentLin" presStyleCnt="0"/>
      <dgm:spPr/>
    </dgm:pt>
    <dgm:pt modelId="{5BB9F64F-AB5C-4340-B408-781E7BC3D835}" type="pres">
      <dgm:prSet presAssocID="{E6BED509-ADCB-46B4-BA44-9971265A9513}" presName="parentLeftMargin" presStyleLbl="node1" presStyleIdx="1" presStyleCnt="5"/>
      <dgm:spPr/>
    </dgm:pt>
    <dgm:pt modelId="{DE5C78C2-24F1-4D42-87DF-F0F772AE5A64}" type="pres">
      <dgm:prSet presAssocID="{E6BED509-ADCB-46B4-BA44-9971265A95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C7A0620-E8F8-437C-A0B5-FA3D8D285104}" type="pres">
      <dgm:prSet presAssocID="{E6BED509-ADCB-46B4-BA44-9971265A9513}" presName="negativeSpace" presStyleCnt="0"/>
      <dgm:spPr/>
    </dgm:pt>
    <dgm:pt modelId="{C3CA8761-39BB-459E-9C28-99B47704FDEE}" type="pres">
      <dgm:prSet presAssocID="{E6BED509-ADCB-46B4-BA44-9971265A9513}" presName="childText" presStyleLbl="conFgAcc1" presStyleIdx="2" presStyleCnt="5">
        <dgm:presLayoutVars>
          <dgm:bulletEnabled val="1"/>
        </dgm:presLayoutVars>
      </dgm:prSet>
      <dgm:spPr>
        <a:solidFill>
          <a:schemeClr val="bg2">
            <a:lumMod val="25000"/>
            <a:alpha val="90000"/>
          </a:schemeClr>
        </a:solidFill>
      </dgm:spPr>
    </dgm:pt>
    <dgm:pt modelId="{3B4B2DA9-6780-472B-8BA6-203224EA0273}" type="pres">
      <dgm:prSet presAssocID="{84B505F6-5BDC-4ABA-91F4-1D4B1E3EB023}" presName="spaceBetweenRectangles" presStyleCnt="0"/>
      <dgm:spPr/>
    </dgm:pt>
    <dgm:pt modelId="{D0183C41-EB36-431C-AAA0-B234900C7EA1}" type="pres">
      <dgm:prSet presAssocID="{08153A56-B6E3-46D7-AD98-51005D9AEC59}" presName="parentLin" presStyleCnt="0"/>
      <dgm:spPr/>
    </dgm:pt>
    <dgm:pt modelId="{F0C7B60F-9632-47A5-A48D-66DF2F9E47D6}" type="pres">
      <dgm:prSet presAssocID="{08153A56-B6E3-46D7-AD98-51005D9AEC59}" presName="parentLeftMargin" presStyleLbl="node1" presStyleIdx="2" presStyleCnt="5"/>
      <dgm:spPr/>
    </dgm:pt>
    <dgm:pt modelId="{63B7AC1D-4B47-4C6F-A4B1-61C2436BA3F6}" type="pres">
      <dgm:prSet presAssocID="{08153A56-B6E3-46D7-AD98-51005D9AEC5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8E21CB-ABBD-4F1A-8FF3-9421370B176C}" type="pres">
      <dgm:prSet presAssocID="{08153A56-B6E3-46D7-AD98-51005D9AEC59}" presName="negativeSpace" presStyleCnt="0"/>
      <dgm:spPr/>
    </dgm:pt>
    <dgm:pt modelId="{22225246-00A2-4D9F-A1AF-47EE39359F36}" type="pres">
      <dgm:prSet presAssocID="{08153A56-B6E3-46D7-AD98-51005D9AEC59}" presName="childText" presStyleLbl="conFgAcc1" presStyleIdx="3" presStyleCnt="5">
        <dgm:presLayoutVars>
          <dgm:bulletEnabled val="1"/>
        </dgm:presLayoutVars>
      </dgm:prSet>
      <dgm:spPr>
        <a:solidFill>
          <a:schemeClr val="bg2">
            <a:lumMod val="25000"/>
            <a:alpha val="90000"/>
          </a:schemeClr>
        </a:solidFill>
      </dgm:spPr>
    </dgm:pt>
    <dgm:pt modelId="{B8252E5D-78AB-4B70-ACEA-9DAE43659DFE}" type="pres">
      <dgm:prSet presAssocID="{4DA11C60-460E-43A8-B8E0-EF1E0E63DB31}" presName="spaceBetweenRectangles" presStyleCnt="0"/>
      <dgm:spPr/>
    </dgm:pt>
    <dgm:pt modelId="{1C1CDFC1-DD31-454E-8A80-B1C452875230}" type="pres">
      <dgm:prSet presAssocID="{42AD0F44-5247-4B26-AC9C-04684C40180A}" presName="parentLin" presStyleCnt="0"/>
      <dgm:spPr/>
    </dgm:pt>
    <dgm:pt modelId="{D806D6E7-F59E-473A-9566-669FC5FB37BA}" type="pres">
      <dgm:prSet presAssocID="{42AD0F44-5247-4B26-AC9C-04684C40180A}" presName="parentLeftMargin" presStyleLbl="node1" presStyleIdx="3" presStyleCnt="5"/>
      <dgm:spPr/>
    </dgm:pt>
    <dgm:pt modelId="{B3DDBECB-1E0B-4DEE-9E10-5679143AC08A}" type="pres">
      <dgm:prSet presAssocID="{42AD0F44-5247-4B26-AC9C-04684C40180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B06D38E-B152-4BD9-B45B-A3416783BE00}" type="pres">
      <dgm:prSet presAssocID="{42AD0F44-5247-4B26-AC9C-04684C40180A}" presName="negativeSpace" presStyleCnt="0"/>
      <dgm:spPr/>
    </dgm:pt>
    <dgm:pt modelId="{91C84DC3-23E8-4B86-874F-A1FF54949749}" type="pres">
      <dgm:prSet presAssocID="{42AD0F44-5247-4B26-AC9C-04684C40180A}" presName="childText" presStyleLbl="conFgAcc1" presStyleIdx="4" presStyleCnt="5">
        <dgm:presLayoutVars>
          <dgm:bulletEnabled val="1"/>
        </dgm:presLayoutVars>
      </dgm:prSet>
      <dgm:spPr>
        <a:solidFill>
          <a:schemeClr val="bg2">
            <a:lumMod val="25000"/>
            <a:alpha val="90000"/>
          </a:schemeClr>
        </a:solidFill>
      </dgm:spPr>
    </dgm:pt>
  </dgm:ptLst>
  <dgm:cxnLst>
    <dgm:cxn modelId="{5B575E28-354E-4EEF-A37C-D9B8E61AC5B3}" type="presOf" srcId="{D0517BFF-656C-4341-8086-15CA0F501789}" destId="{EF4BACA4-1375-466D-B6AF-A3463D097FE5}" srcOrd="1" destOrd="0" presId="urn:microsoft.com/office/officeart/2005/8/layout/list1"/>
    <dgm:cxn modelId="{9C2F5429-2EA2-457E-80F2-9C6DC69346B0}" type="presOf" srcId="{42AD0F44-5247-4B26-AC9C-04684C40180A}" destId="{B3DDBECB-1E0B-4DEE-9E10-5679143AC08A}" srcOrd="1" destOrd="0" presId="urn:microsoft.com/office/officeart/2005/8/layout/list1"/>
    <dgm:cxn modelId="{E214C531-68CC-4B63-87B1-68D5DA15DA40}" srcId="{24D20E1C-B0D2-4D68-936F-8AF5E2BDB7E7}" destId="{08153A56-B6E3-46D7-AD98-51005D9AEC59}" srcOrd="3" destOrd="0" parTransId="{3869324A-5D07-4EE0-92A7-A231F798A69C}" sibTransId="{4DA11C60-460E-43A8-B8E0-EF1E0E63DB31}"/>
    <dgm:cxn modelId="{02CC8438-5AC7-4682-881E-C4DF8948043B}" srcId="{24D20E1C-B0D2-4D68-936F-8AF5E2BDB7E7}" destId="{3BECD718-03F7-4F36-8784-856F7A76F018}" srcOrd="1" destOrd="0" parTransId="{238813B1-F1C5-46CF-81F0-39477D31AF1E}" sibTransId="{0ECC9DAD-C49A-499A-B996-9B9D64CCCAE9}"/>
    <dgm:cxn modelId="{7DD3E33D-6FC0-495B-BC28-A06E4291BA9F}" srcId="{24D20E1C-B0D2-4D68-936F-8AF5E2BDB7E7}" destId="{D0517BFF-656C-4341-8086-15CA0F501789}" srcOrd="0" destOrd="0" parTransId="{4339C310-644C-401C-898C-231DE1F818C2}" sibTransId="{479527AA-0EAF-402E-9B19-29EF07B72A71}"/>
    <dgm:cxn modelId="{6E9D8D78-C9B4-4D2E-9D62-EBD514825B0D}" type="presOf" srcId="{D0517BFF-656C-4341-8086-15CA0F501789}" destId="{C0351E3B-745C-405F-A5B3-5C33DFF4860D}" srcOrd="0" destOrd="0" presId="urn:microsoft.com/office/officeart/2005/8/layout/list1"/>
    <dgm:cxn modelId="{E94E7B94-5656-466D-9454-F69E2DF9BECC}" type="presOf" srcId="{3BECD718-03F7-4F36-8784-856F7A76F018}" destId="{F083C857-9898-4FA3-9D5C-EB88CE4AB818}" srcOrd="1" destOrd="0" presId="urn:microsoft.com/office/officeart/2005/8/layout/list1"/>
    <dgm:cxn modelId="{A591BCA0-2693-48D7-B93F-9B83E9EB866B}" type="presOf" srcId="{08153A56-B6E3-46D7-AD98-51005D9AEC59}" destId="{63B7AC1D-4B47-4C6F-A4B1-61C2436BA3F6}" srcOrd="1" destOrd="0" presId="urn:microsoft.com/office/officeart/2005/8/layout/list1"/>
    <dgm:cxn modelId="{2822EBA8-A33E-4359-906D-E2A5A720997C}" type="presOf" srcId="{08153A56-B6E3-46D7-AD98-51005D9AEC59}" destId="{F0C7B60F-9632-47A5-A48D-66DF2F9E47D6}" srcOrd="0" destOrd="0" presId="urn:microsoft.com/office/officeart/2005/8/layout/list1"/>
    <dgm:cxn modelId="{0497CBC1-3177-45AB-BAC8-8B0215C8BCD0}" srcId="{24D20E1C-B0D2-4D68-936F-8AF5E2BDB7E7}" destId="{E6BED509-ADCB-46B4-BA44-9971265A9513}" srcOrd="2" destOrd="0" parTransId="{2FC70301-3BAD-463E-9851-4536957FF2F6}" sibTransId="{84B505F6-5BDC-4ABA-91F4-1D4B1E3EB023}"/>
    <dgm:cxn modelId="{535D48CB-614E-429E-971E-5BE79188703E}" type="presOf" srcId="{24D20E1C-B0D2-4D68-936F-8AF5E2BDB7E7}" destId="{2CEE963B-7C71-47FE-9067-711C4172E5FB}" srcOrd="0" destOrd="0" presId="urn:microsoft.com/office/officeart/2005/8/layout/list1"/>
    <dgm:cxn modelId="{5D0064D5-D1BE-404E-8DCE-9FCBDF1C783E}" type="presOf" srcId="{3BECD718-03F7-4F36-8784-856F7A76F018}" destId="{A8A2FB2F-D903-4F16-9578-0D373FDCE5DC}" srcOrd="0" destOrd="0" presId="urn:microsoft.com/office/officeart/2005/8/layout/list1"/>
    <dgm:cxn modelId="{EB920FD8-B007-4D20-B44A-BE1B902B9213}" srcId="{24D20E1C-B0D2-4D68-936F-8AF5E2BDB7E7}" destId="{42AD0F44-5247-4B26-AC9C-04684C40180A}" srcOrd="4" destOrd="0" parTransId="{E18F166F-8FD9-4DBA-9143-E84C0375F9F7}" sibTransId="{3F00F73C-61E4-44AA-9866-73CFD1540607}"/>
    <dgm:cxn modelId="{F58130E3-E6B7-4E98-9913-FCEDE64BA4D2}" type="presOf" srcId="{E6BED509-ADCB-46B4-BA44-9971265A9513}" destId="{5BB9F64F-AB5C-4340-B408-781E7BC3D835}" srcOrd="0" destOrd="0" presId="urn:microsoft.com/office/officeart/2005/8/layout/list1"/>
    <dgm:cxn modelId="{7542D3F0-1477-4DD7-A80B-C9D89F63AF3A}" type="presOf" srcId="{42AD0F44-5247-4B26-AC9C-04684C40180A}" destId="{D806D6E7-F59E-473A-9566-669FC5FB37BA}" srcOrd="0" destOrd="0" presId="urn:microsoft.com/office/officeart/2005/8/layout/list1"/>
    <dgm:cxn modelId="{88B771F6-052A-492F-A4AC-AE8A202A1DE7}" type="presOf" srcId="{E6BED509-ADCB-46B4-BA44-9971265A9513}" destId="{DE5C78C2-24F1-4D42-87DF-F0F772AE5A64}" srcOrd="1" destOrd="0" presId="urn:microsoft.com/office/officeart/2005/8/layout/list1"/>
    <dgm:cxn modelId="{356C4204-EF60-4927-B2C9-4DEB6207BDA8}" type="presParOf" srcId="{2CEE963B-7C71-47FE-9067-711C4172E5FB}" destId="{8C033C35-0C3B-4636-AE48-557A082FACE1}" srcOrd="0" destOrd="0" presId="urn:microsoft.com/office/officeart/2005/8/layout/list1"/>
    <dgm:cxn modelId="{8753A8B7-FD45-4563-9C09-160FDB705A3A}" type="presParOf" srcId="{8C033C35-0C3B-4636-AE48-557A082FACE1}" destId="{C0351E3B-745C-405F-A5B3-5C33DFF4860D}" srcOrd="0" destOrd="0" presId="urn:microsoft.com/office/officeart/2005/8/layout/list1"/>
    <dgm:cxn modelId="{9779B6E4-F726-4819-84A6-1FB0FD741C06}" type="presParOf" srcId="{8C033C35-0C3B-4636-AE48-557A082FACE1}" destId="{EF4BACA4-1375-466D-B6AF-A3463D097FE5}" srcOrd="1" destOrd="0" presId="urn:microsoft.com/office/officeart/2005/8/layout/list1"/>
    <dgm:cxn modelId="{A600DB3E-A34D-47B4-95F7-1CA89DF552D5}" type="presParOf" srcId="{2CEE963B-7C71-47FE-9067-711C4172E5FB}" destId="{762F152C-836F-498D-8BED-B15E2DFCD253}" srcOrd="1" destOrd="0" presId="urn:microsoft.com/office/officeart/2005/8/layout/list1"/>
    <dgm:cxn modelId="{A37F85BC-C7DC-4941-BB88-F5ED78E0F120}" type="presParOf" srcId="{2CEE963B-7C71-47FE-9067-711C4172E5FB}" destId="{499F52DE-819E-4C1D-BEEA-7308AEA2F797}" srcOrd="2" destOrd="0" presId="urn:microsoft.com/office/officeart/2005/8/layout/list1"/>
    <dgm:cxn modelId="{36782CDE-4847-426D-A11D-84F027BF101A}" type="presParOf" srcId="{2CEE963B-7C71-47FE-9067-711C4172E5FB}" destId="{483D78FB-E081-436A-8E97-9F61BAC294EA}" srcOrd="3" destOrd="0" presId="urn:microsoft.com/office/officeart/2005/8/layout/list1"/>
    <dgm:cxn modelId="{1EB3AD0A-A2C5-40E4-877F-790151C34CC7}" type="presParOf" srcId="{2CEE963B-7C71-47FE-9067-711C4172E5FB}" destId="{48DE948E-F7FB-4C42-A372-1B73B7718AC4}" srcOrd="4" destOrd="0" presId="urn:microsoft.com/office/officeart/2005/8/layout/list1"/>
    <dgm:cxn modelId="{2AD5C7EA-1918-4D7D-B36F-2A016D0BC4BC}" type="presParOf" srcId="{48DE948E-F7FB-4C42-A372-1B73B7718AC4}" destId="{A8A2FB2F-D903-4F16-9578-0D373FDCE5DC}" srcOrd="0" destOrd="0" presId="urn:microsoft.com/office/officeart/2005/8/layout/list1"/>
    <dgm:cxn modelId="{E1A061A7-7235-4DDB-AFC4-93DD601B518C}" type="presParOf" srcId="{48DE948E-F7FB-4C42-A372-1B73B7718AC4}" destId="{F083C857-9898-4FA3-9D5C-EB88CE4AB818}" srcOrd="1" destOrd="0" presId="urn:microsoft.com/office/officeart/2005/8/layout/list1"/>
    <dgm:cxn modelId="{0E192A15-DE77-4812-82BB-A34498B5354C}" type="presParOf" srcId="{2CEE963B-7C71-47FE-9067-711C4172E5FB}" destId="{29DC321F-82B7-4548-A358-0E81DEFF6AC3}" srcOrd="5" destOrd="0" presId="urn:microsoft.com/office/officeart/2005/8/layout/list1"/>
    <dgm:cxn modelId="{8C5B04B3-C0C9-42E0-823A-6FB3B2138195}" type="presParOf" srcId="{2CEE963B-7C71-47FE-9067-711C4172E5FB}" destId="{0C163172-F01B-4101-9DA2-676E843CFFB5}" srcOrd="6" destOrd="0" presId="urn:microsoft.com/office/officeart/2005/8/layout/list1"/>
    <dgm:cxn modelId="{728DC09F-B209-49B8-BE65-5730255AEC3B}" type="presParOf" srcId="{2CEE963B-7C71-47FE-9067-711C4172E5FB}" destId="{EA5A752E-BEA2-4CA1-BCE5-85FE5F386B82}" srcOrd="7" destOrd="0" presId="urn:microsoft.com/office/officeart/2005/8/layout/list1"/>
    <dgm:cxn modelId="{3EE6106E-01DB-43BA-A00E-FCBCCD8D136B}" type="presParOf" srcId="{2CEE963B-7C71-47FE-9067-711C4172E5FB}" destId="{D4C638A8-4C19-4B65-A117-6E5A5A1A6616}" srcOrd="8" destOrd="0" presId="urn:microsoft.com/office/officeart/2005/8/layout/list1"/>
    <dgm:cxn modelId="{108A89E9-CC0B-4C3C-A5CE-ED26B7558428}" type="presParOf" srcId="{D4C638A8-4C19-4B65-A117-6E5A5A1A6616}" destId="{5BB9F64F-AB5C-4340-B408-781E7BC3D835}" srcOrd="0" destOrd="0" presId="urn:microsoft.com/office/officeart/2005/8/layout/list1"/>
    <dgm:cxn modelId="{8459BD35-6F37-4E63-AB37-5A931CE4D539}" type="presParOf" srcId="{D4C638A8-4C19-4B65-A117-6E5A5A1A6616}" destId="{DE5C78C2-24F1-4D42-87DF-F0F772AE5A64}" srcOrd="1" destOrd="0" presId="urn:microsoft.com/office/officeart/2005/8/layout/list1"/>
    <dgm:cxn modelId="{F30E0BD3-4857-40F3-920F-C0590E2EC948}" type="presParOf" srcId="{2CEE963B-7C71-47FE-9067-711C4172E5FB}" destId="{5C7A0620-E8F8-437C-A0B5-FA3D8D285104}" srcOrd="9" destOrd="0" presId="urn:microsoft.com/office/officeart/2005/8/layout/list1"/>
    <dgm:cxn modelId="{EDD7A14D-284B-47BF-805D-7B6D3F185067}" type="presParOf" srcId="{2CEE963B-7C71-47FE-9067-711C4172E5FB}" destId="{C3CA8761-39BB-459E-9C28-99B47704FDEE}" srcOrd="10" destOrd="0" presId="urn:microsoft.com/office/officeart/2005/8/layout/list1"/>
    <dgm:cxn modelId="{12F651D1-448A-4C5A-AF9D-14320335E286}" type="presParOf" srcId="{2CEE963B-7C71-47FE-9067-711C4172E5FB}" destId="{3B4B2DA9-6780-472B-8BA6-203224EA0273}" srcOrd="11" destOrd="0" presId="urn:microsoft.com/office/officeart/2005/8/layout/list1"/>
    <dgm:cxn modelId="{0431F3B8-0BE9-406F-830C-EFC4971E80B6}" type="presParOf" srcId="{2CEE963B-7C71-47FE-9067-711C4172E5FB}" destId="{D0183C41-EB36-431C-AAA0-B234900C7EA1}" srcOrd="12" destOrd="0" presId="urn:microsoft.com/office/officeart/2005/8/layout/list1"/>
    <dgm:cxn modelId="{C8E86A2E-2208-4037-B43D-843DFEFC2AA4}" type="presParOf" srcId="{D0183C41-EB36-431C-AAA0-B234900C7EA1}" destId="{F0C7B60F-9632-47A5-A48D-66DF2F9E47D6}" srcOrd="0" destOrd="0" presId="urn:microsoft.com/office/officeart/2005/8/layout/list1"/>
    <dgm:cxn modelId="{A0C7994F-79D4-4B41-BAC6-C97EC9431AA9}" type="presParOf" srcId="{D0183C41-EB36-431C-AAA0-B234900C7EA1}" destId="{63B7AC1D-4B47-4C6F-A4B1-61C2436BA3F6}" srcOrd="1" destOrd="0" presId="urn:microsoft.com/office/officeart/2005/8/layout/list1"/>
    <dgm:cxn modelId="{42E2D4A7-0EDA-4F61-B602-EF92C121380B}" type="presParOf" srcId="{2CEE963B-7C71-47FE-9067-711C4172E5FB}" destId="{FF8E21CB-ABBD-4F1A-8FF3-9421370B176C}" srcOrd="13" destOrd="0" presId="urn:microsoft.com/office/officeart/2005/8/layout/list1"/>
    <dgm:cxn modelId="{8963EFA5-C7D2-448E-BC8C-B33AB02B4D50}" type="presParOf" srcId="{2CEE963B-7C71-47FE-9067-711C4172E5FB}" destId="{22225246-00A2-4D9F-A1AF-47EE39359F36}" srcOrd="14" destOrd="0" presId="urn:microsoft.com/office/officeart/2005/8/layout/list1"/>
    <dgm:cxn modelId="{D783F2D0-552A-4AA2-8183-369C28CC38BA}" type="presParOf" srcId="{2CEE963B-7C71-47FE-9067-711C4172E5FB}" destId="{B8252E5D-78AB-4B70-ACEA-9DAE43659DFE}" srcOrd="15" destOrd="0" presId="urn:microsoft.com/office/officeart/2005/8/layout/list1"/>
    <dgm:cxn modelId="{00B896B1-8852-42CD-AE0F-5B700842705C}" type="presParOf" srcId="{2CEE963B-7C71-47FE-9067-711C4172E5FB}" destId="{1C1CDFC1-DD31-454E-8A80-B1C452875230}" srcOrd="16" destOrd="0" presId="urn:microsoft.com/office/officeart/2005/8/layout/list1"/>
    <dgm:cxn modelId="{37355576-2F79-41E8-AE3D-D6E2ECC14354}" type="presParOf" srcId="{1C1CDFC1-DD31-454E-8A80-B1C452875230}" destId="{D806D6E7-F59E-473A-9566-669FC5FB37BA}" srcOrd="0" destOrd="0" presId="urn:microsoft.com/office/officeart/2005/8/layout/list1"/>
    <dgm:cxn modelId="{C644EF3B-CF73-40F9-BFE0-EEE5928E909E}" type="presParOf" srcId="{1C1CDFC1-DD31-454E-8A80-B1C452875230}" destId="{B3DDBECB-1E0B-4DEE-9E10-5679143AC08A}" srcOrd="1" destOrd="0" presId="urn:microsoft.com/office/officeart/2005/8/layout/list1"/>
    <dgm:cxn modelId="{E5DDBC3B-8816-4A0A-86D4-7E9AA7827ACA}" type="presParOf" srcId="{2CEE963B-7C71-47FE-9067-711C4172E5FB}" destId="{CB06D38E-B152-4BD9-B45B-A3416783BE00}" srcOrd="17" destOrd="0" presId="urn:microsoft.com/office/officeart/2005/8/layout/list1"/>
    <dgm:cxn modelId="{A927AD27-51AC-4DA6-B465-EBACE83B820D}" type="presParOf" srcId="{2CEE963B-7C71-47FE-9067-711C4172E5FB}" destId="{91C84DC3-23E8-4B86-874F-A1FF5494974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D20E1C-B0D2-4D68-936F-8AF5E2BDB7E7}" type="doc">
      <dgm:prSet loTypeId="urn:microsoft.com/office/officeart/2005/8/layout/vList4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hr-HR"/>
        </a:p>
      </dgm:t>
    </dgm:pt>
    <dgm:pt modelId="{D0517BFF-656C-4341-8086-15CA0F501789}">
      <dgm:prSet phldrT="[Tekst]" custT="1"/>
      <dgm:spPr/>
      <dgm:t>
        <a:bodyPr/>
        <a:lstStyle/>
        <a:p>
          <a:r>
            <a:rPr lang="hr-HR" sz="1100" b="1" dirty="0">
              <a:latin typeface="+mn-lt"/>
            </a:rPr>
            <a:t>      </a:t>
          </a:r>
          <a:r>
            <a:rPr lang="hr-HR" sz="1400" b="1" dirty="0">
              <a:latin typeface="+mn-lt"/>
            </a:rPr>
            <a:t>Tema 1:</a:t>
          </a:r>
          <a:r>
            <a:rPr lang="hr-HR" sz="1400" b="1" baseline="0" dirty="0">
              <a:latin typeface="+mn-lt"/>
            </a:rPr>
            <a:t> SWOT analiza + Strateški okvir</a:t>
          </a:r>
          <a:endParaRPr lang="hr-HR" sz="1400" b="1" dirty="0">
            <a:latin typeface="+mn-lt"/>
          </a:endParaRPr>
        </a:p>
      </dgm:t>
    </dgm:pt>
    <dgm:pt modelId="{4339C310-644C-401C-898C-231DE1F818C2}" type="parTrans" cxnId="{7DD3E33D-6FC0-495B-BC28-A06E4291BA9F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79527AA-0EAF-402E-9B19-29EF07B72A71}" type="sibTrans" cxnId="{7DD3E33D-6FC0-495B-BC28-A06E4291BA9F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08153A56-B6E3-46D7-AD98-51005D9AEC59}">
      <dgm:prSet phldrT="[Tekst]" custT="1"/>
      <dgm:spPr/>
      <dgm:t>
        <a:bodyPr/>
        <a:lstStyle/>
        <a:p>
          <a:r>
            <a:rPr lang="hr-HR" sz="1400" b="1" dirty="0">
              <a:latin typeface="+mn-lt"/>
            </a:rPr>
            <a:t>       BROJ UKLJUČENJA: 120  </a:t>
          </a:r>
        </a:p>
      </dgm:t>
    </dgm:pt>
    <dgm:pt modelId="{3869324A-5D07-4EE0-92A7-A231F798A69C}" type="parTrans" cxnId="{E214C531-68CC-4B63-87B1-68D5DA15DA40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4DA11C60-460E-43A8-B8E0-EF1E0E63DB31}" type="sibTrans" cxnId="{E214C531-68CC-4B63-87B1-68D5DA15DA40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3BECD718-03F7-4F36-8784-856F7A76F018}">
      <dgm:prSet custT="1"/>
      <dgm:spPr/>
      <dgm:t>
        <a:bodyPr/>
        <a:lstStyle/>
        <a:p>
          <a:endParaRPr lang="hr-HR" sz="1100" dirty="0">
            <a:latin typeface="+mn-lt"/>
          </a:endParaRPr>
        </a:p>
        <a:p>
          <a:endParaRPr lang="hr-HR" sz="1100" dirty="0">
            <a:latin typeface="+mn-lt"/>
          </a:endParaRPr>
        </a:p>
        <a:p>
          <a:r>
            <a:rPr lang="hr-HR" sz="1400" b="1" dirty="0">
              <a:latin typeface="+mn-lt"/>
            </a:rPr>
            <a:t>      Tema 2: Prijedlog strateških projekata + pokazatelji ishoda  </a:t>
          </a:r>
        </a:p>
        <a:p>
          <a:endParaRPr lang="hr-HR" sz="1100" dirty="0">
            <a:latin typeface="+mn-lt"/>
          </a:endParaRPr>
        </a:p>
        <a:p>
          <a:endParaRPr lang="hr-HR" sz="1100" dirty="0">
            <a:latin typeface="+mn-lt"/>
          </a:endParaRPr>
        </a:p>
      </dgm:t>
    </dgm:pt>
    <dgm:pt modelId="{238813B1-F1C5-46CF-81F0-39477D31AF1E}" type="parTrans" cxnId="{02CC8438-5AC7-4682-881E-C4DF8948043B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0ECC9DAD-C49A-499A-B996-9B9D64CCCAE9}" type="sibTrans" cxnId="{02CC8438-5AC7-4682-881E-C4DF8948043B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C54020EC-6EF8-4887-8173-12DBA6455A06}">
      <dgm:prSet phldrT="[Tekst]" custT="1"/>
      <dgm:spPr/>
      <dgm:t>
        <a:bodyPr/>
        <a:lstStyle/>
        <a:p>
          <a:r>
            <a:rPr lang="hr-HR" sz="700" b="1" dirty="0">
              <a:latin typeface="+mn-lt"/>
            </a:rPr>
            <a:t> </a:t>
          </a:r>
        </a:p>
        <a:p>
          <a:endParaRPr lang="hr-HR" sz="700" b="1" dirty="0">
            <a:latin typeface="+mn-lt"/>
          </a:endParaRPr>
        </a:p>
        <a:p>
          <a:r>
            <a:rPr lang="hr-HR" sz="1200" b="0" i="1" dirty="0">
              <a:latin typeface="+mn-lt"/>
            </a:rPr>
            <a:t>          1. </a:t>
          </a:r>
          <a:r>
            <a:rPr lang="en-US" sz="1200" b="0" i="1" dirty="0">
              <a:latin typeface="+mn-lt"/>
            </a:rPr>
            <a:t>DEMOGRAFIJA, ZDRAVSTVO I SOCIJALNA UKLJUČENOST</a:t>
          </a:r>
          <a:endParaRPr lang="hr-HR" sz="1200" b="0" i="1" dirty="0">
            <a:latin typeface="+mn-lt"/>
          </a:endParaRPr>
        </a:p>
        <a:p>
          <a:r>
            <a:rPr lang="hr-HR" sz="1200" b="0" i="1" dirty="0">
              <a:latin typeface="+mn-lt"/>
            </a:rPr>
            <a:t>	 2. </a:t>
          </a:r>
          <a:r>
            <a:rPr lang="pl-PL" sz="1200" b="0" i="1" dirty="0">
              <a:latin typeface="+mn-lt"/>
            </a:rPr>
            <a:t>OBRAZOVANJE, ZNANOST, KULTURA I SPORT</a:t>
          </a:r>
          <a:endParaRPr lang="en-US" sz="1200" b="0" i="1" dirty="0">
            <a:latin typeface="+mn-lt"/>
          </a:endParaRPr>
        </a:p>
        <a:p>
          <a:r>
            <a:rPr lang="pl-PL" sz="1200" b="0" i="1" dirty="0">
              <a:latin typeface="+mn-lt"/>
            </a:rPr>
            <a:t>          3. GOSPODARSTVO I TRŽIŠTE RADA</a:t>
          </a:r>
          <a:endParaRPr lang="en-US" sz="1200" b="0" i="1" dirty="0">
            <a:latin typeface="+mn-lt"/>
          </a:endParaRPr>
        </a:p>
        <a:p>
          <a:r>
            <a:rPr lang="hr-HR" sz="1200" b="0" i="1" dirty="0">
              <a:latin typeface="+mn-lt"/>
            </a:rPr>
            <a:t>          4. </a:t>
          </a:r>
          <a:r>
            <a:rPr lang="en-US" sz="1200" b="0" i="1" dirty="0">
              <a:latin typeface="+mn-lt"/>
            </a:rPr>
            <a:t>INFRASTRUKTURA</a:t>
          </a:r>
        </a:p>
        <a:p>
          <a:r>
            <a:rPr lang="hr-HR" sz="1200" b="0" i="1" dirty="0">
              <a:latin typeface="+mn-lt"/>
            </a:rPr>
            <a:t>          5. </a:t>
          </a:r>
          <a:r>
            <a:rPr lang="en-US" sz="1200" b="0" i="1" dirty="0">
              <a:latin typeface="+mn-lt"/>
            </a:rPr>
            <a:t>PRIRODNI RESURSI, ZAŠTITA OKOLIŠA I PROSTORNO UREĐENJE</a:t>
          </a:r>
        </a:p>
        <a:p>
          <a:r>
            <a:rPr lang="hr-HR" sz="1200" b="0" i="1" dirty="0">
              <a:latin typeface="+mn-lt"/>
            </a:rPr>
            <a:t>         6. </a:t>
          </a:r>
          <a:r>
            <a:rPr lang="en-US" sz="1200" b="0" i="1" dirty="0">
              <a:latin typeface="+mn-lt"/>
            </a:rPr>
            <a:t>DIGITALNO DRUŠTVO, DOBRO UPRAVLJANJE I INSTITUCIONALNI OKVIR</a:t>
          </a:r>
        </a:p>
        <a:p>
          <a:r>
            <a:rPr lang="hr-HR" sz="700" i="1" dirty="0">
              <a:latin typeface="+mn-lt"/>
            </a:rPr>
            <a:t> </a:t>
          </a:r>
          <a:endParaRPr lang="hr-HR" sz="700" b="1" dirty="0">
            <a:latin typeface="+mn-lt"/>
          </a:endParaRPr>
        </a:p>
      </dgm:t>
    </dgm:pt>
    <dgm:pt modelId="{DF517854-EA36-4D5F-A8E1-824333F5163B}" type="sibTrans" cxnId="{B22BDE42-1A50-4738-923B-130162BB135A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532C017D-278D-4914-9F32-B8165607C5AA}" type="parTrans" cxnId="{B22BDE42-1A50-4738-923B-130162BB135A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0017FA75-C37F-443F-8C52-CB98A8D6C500}" type="pres">
      <dgm:prSet presAssocID="{24D20E1C-B0D2-4D68-936F-8AF5E2BDB7E7}" presName="linear" presStyleCnt="0">
        <dgm:presLayoutVars>
          <dgm:dir/>
          <dgm:resizeHandles val="exact"/>
        </dgm:presLayoutVars>
      </dgm:prSet>
      <dgm:spPr/>
    </dgm:pt>
    <dgm:pt modelId="{D142A5A1-D5D7-4E4D-887A-B728AEE9EAEC}" type="pres">
      <dgm:prSet presAssocID="{C54020EC-6EF8-4887-8173-12DBA6455A06}" presName="comp" presStyleCnt="0"/>
      <dgm:spPr/>
    </dgm:pt>
    <dgm:pt modelId="{9B0C8864-BA45-4A9F-83AF-3D7D8C8A2721}" type="pres">
      <dgm:prSet presAssocID="{C54020EC-6EF8-4887-8173-12DBA6455A06}" presName="box" presStyleLbl="node1" presStyleIdx="0" presStyleCnt="4" custScaleY="181871" custLinFactNeighborY="4755"/>
      <dgm:spPr/>
    </dgm:pt>
    <dgm:pt modelId="{1E3B12A2-5F70-4657-AEA7-DCE2076EE0BE}" type="pres">
      <dgm:prSet presAssocID="{C54020EC-6EF8-4887-8173-12DBA6455A06}" presName="img" presStyleLbl="fgImgPlace1" presStyleIdx="0" presStyleCnt="4" custScaleX="98709" custScaleY="117308" custLinFactNeighborX="11976"/>
      <dgm:spPr>
        <a:xfrm>
          <a:off x="260989" y="403433"/>
          <a:ext cx="1324245" cy="86023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27542DB-51D5-49AD-A1D7-D9FE7667E0E6}" type="pres">
      <dgm:prSet presAssocID="{C54020EC-6EF8-4887-8173-12DBA6455A06}" presName="text" presStyleLbl="node1" presStyleIdx="0" presStyleCnt="4">
        <dgm:presLayoutVars>
          <dgm:bulletEnabled val="1"/>
        </dgm:presLayoutVars>
      </dgm:prSet>
      <dgm:spPr/>
    </dgm:pt>
    <dgm:pt modelId="{9C383F9C-68D6-46BE-B343-E5B777175863}" type="pres">
      <dgm:prSet presAssocID="{DF517854-EA36-4D5F-A8E1-824333F5163B}" presName="spacer" presStyleCnt="0"/>
      <dgm:spPr/>
    </dgm:pt>
    <dgm:pt modelId="{D3876378-8D0A-4730-8E66-6099B5C49F4E}" type="pres">
      <dgm:prSet presAssocID="{D0517BFF-656C-4341-8086-15CA0F501789}" presName="comp" presStyleCnt="0"/>
      <dgm:spPr/>
    </dgm:pt>
    <dgm:pt modelId="{7B8174AA-FE4E-466E-9374-B67AEA82AB2C}" type="pres">
      <dgm:prSet presAssocID="{D0517BFF-656C-4341-8086-15CA0F501789}" presName="box" presStyleLbl="node1" presStyleIdx="1" presStyleCnt="4"/>
      <dgm:spPr/>
    </dgm:pt>
    <dgm:pt modelId="{7705DAB7-B78C-4011-AE50-8BAAD91B8E52}" type="pres">
      <dgm:prSet presAssocID="{D0517BFF-656C-4341-8086-15CA0F501789}" presName="img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1000" b="-11000"/>
          </a:stretch>
        </a:blipFill>
      </dgm:spPr>
    </dgm:pt>
    <dgm:pt modelId="{30BBEE93-165B-4362-9F06-B52EEC8BB485}" type="pres">
      <dgm:prSet presAssocID="{D0517BFF-656C-4341-8086-15CA0F501789}" presName="text" presStyleLbl="node1" presStyleIdx="1" presStyleCnt="4">
        <dgm:presLayoutVars>
          <dgm:bulletEnabled val="1"/>
        </dgm:presLayoutVars>
      </dgm:prSet>
      <dgm:spPr/>
    </dgm:pt>
    <dgm:pt modelId="{D35AF08C-C03D-445F-8298-154A2C192EDC}" type="pres">
      <dgm:prSet presAssocID="{479527AA-0EAF-402E-9B19-29EF07B72A71}" presName="spacer" presStyleCnt="0"/>
      <dgm:spPr/>
    </dgm:pt>
    <dgm:pt modelId="{8F028403-39A1-41DD-8332-9FEA7E63D34B}" type="pres">
      <dgm:prSet presAssocID="{3BECD718-03F7-4F36-8784-856F7A76F018}" presName="comp" presStyleCnt="0"/>
      <dgm:spPr/>
    </dgm:pt>
    <dgm:pt modelId="{5C8934B7-AA06-4077-8ACD-141C087B1EB9}" type="pres">
      <dgm:prSet presAssocID="{3BECD718-03F7-4F36-8784-856F7A76F018}" presName="box" presStyleLbl="node1" presStyleIdx="2" presStyleCnt="4" custLinFactNeighborY="114"/>
      <dgm:spPr/>
    </dgm:pt>
    <dgm:pt modelId="{6D68554C-EFE1-4D04-94DA-719E79CE0F20}" type="pres">
      <dgm:prSet presAssocID="{3BECD718-03F7-4F36-8784-856F7A76F018}" presName="img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11000" b="-11000"/>
          </a:stretch>
        </a:blipFill>
      </dgm:spPr>
    </dgm:pt>
    <dgm:pt modelId="{6EB8BBD6-C6AB-429F-A039-6EB565EA63DF}" type="pres">
      <dgm:prSet presAssocID="{3BECD718-03F7-4F36-8784-856F7A76F018}" presName="text" presStyleLbl="node1" presStyleIdx="2" presStyleCnt="4">
        <dgm:presLayoutVars>
          <dgm:bulletEnabled val="1"/>
        </dgm:presLayoutVars>
      </dgm:prSet>
      <dgm:spPr/>
    </dgm:pt>
    <dgm:pt modelId="{81714AD7-F603-4CF0-BC52-C73C6CB39BED}" type="pres">
      <dgm:prSet presAssocID="{0ECC9DAD-C49A-499A-B996-9B9D64CCCAE9}" presName="spacer" presStyleCnt="0"/>
      <dgm:spPr/>
    </dgm:pt>
    <dgm:pt modelId="{95D35AE0-4D22-4AAB-91F2-D4DE5C13432C}" type="pres">
      <dgm:prSet presAssocID="{08153A56-B6E3-46D7-AD98-51005D9AEC59}" presName="comp" presStyleCnt="0"/>
      <dgm:spPr/>
    </dgm:pt>
    <dgm:pt modelId="{408FBFB1-69B3-413C-B333-11EB2EC1C4CB}" type="pres">
      <dgm:prSet presAssocID="{08153A56-B6E3-46D7-AD98-51005D9AEC59}" presName="box" presStyleLbl="node1" presStyleIdx="3" presStyleCnt="4"/>
      <dgm:spPr/>
    </dgm:pt>
    <dgm:pt modelId="{B25091C7-E68B-4D68-8120-8E28B3608238}" type="pres">
      <dgm:prSet presAssocID="{08153A56-B6E3-46D7-AD98-51005D9AEC59}" presName="img" presStyleLbl="fgImgPlace1" presStyleIdx="3" presStyleCnt="4" custScaleY="98185" custLinFactNeighborX="390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20000" b="-20000"/>
          </a:stretch>
        </a:blipFill>
      </dgm:spPr>
    </dgm:pt>
    <dgm:pt modelId="{7D75C61A-EEA8-438F-8FBC-7AF6B790B9DC}" type="pres">
      <dgm:prSet presAssocID="{08153A56-B6E3-46D7-AD98-51005D9AEC59}" presName="text" presStyleLbl="node1" presStyleIdx="3" presStyleCnt="4">
        <dgm:presLayoutVars>
          <dgm:bulletEnabled val="1"/>
        </dgm:presLayoutVars>
      </dgm:prSet>
      <dgm:spPr/>
    </dgm:pt>
  </dgm:ptLst>
  <dgm:cxnLst>
    <dgm:cxn modelId="{16B7240B-1EC1-4111-8D46-D1DCBE0DEE0B}" type="presOf" srcId="{08153A56-B6E3-46D7-AD98-51005D9AEC59}" destId="{7D75C61A-EEA8-438F-8FBC-7AF6B790B9DC}" srcOrd="1" destOrd="0" presId="urn:microsoft.com/office/officeart/2005/8/layout/vList4"/>
    <dgm:cxn modelId="{E214C531-68CC-4B63-87B1-68D5DA15DA40}" srcId="{24D20E1C-B0D2-4D68-936F-8AF5E2BDB7E7}" destId="{08153A56-B6E3-46D7-AD98-51005D9AEC59}" srcOrd="3" destOrd="0" parTransId="{3869324A-5D07-4EE0-92A7-A231F798A69C}" sibTransId="{4DA11C60-460E-43A8-B8E0-EF1E0E63DB31}"/>
    <dgm:cxn modelId="{02CC8438-5AC7-4682-881E-C4DF8948043B}" srcId="{24D20E1C-B0D2-4D68-936F-8AF5E2BDB7E7}" destId="{3BECD718-03F7-4F36-8784-856F7A76F018}" srcOrd="2" destOrd="0" parTransId="{238813B1-F1C5-46CF-81F0-39477D31AF1E}" sibTransId="{0ECC9DAD-C49A-499A-B996-9B9D64CCCAE9}"/>
    <dgm:cxn modelId="{6134973B-E01B-4263-B9B6-1722EF55B861}" type="presOf" srcId="{D0517BFF-656C-4341-8086-15CA0F501789}" destId="{7B8174AA-FE4E-466E-9374-B67AEA82AB2C}" srcOrd="0" destOrd="0" presId="urn:microsoft.com/office/officeart/2005/8/layout/vList4"/>
    <dgm:cxn modelId="{7DD3E33D-6FC0-495B-BC28-A06E4291BA9F}" srcId="{24D20E1C-B0D2-4D68-936F-8AF5E2BDB7E7}" destId="{D0517BFF-656C-4341-8086-15CA0F501789}" srcOrd="1" destOrd="0" parTransId="{4339C310-644C-401C-898C-231DE1F818C2}" sibTransId="{479527AA-0EAF-402E-9B19-29EF07B72A71}"/>
    <dgm:cxn modelId="{243A745D-9589-4712-A1A7-51AF0EE5A690}" type="presOf" srcId="{C54020EC-6EF8-4887-8173-12DBA6455A06}" destId="{9B0C8864-BA45-4A9F-83AF-3D7D8C8A2721}" srcOrd="0" destOrd="0" presId="urn:microsoft.com/office/officeart/2005/8/layout/vList4"/>
    <dgm:cxn modelId="{D976D860-6B36-4690-AF0B-5DC1DA0C82C4}" type="presOf" srcId="{08153A56-B6E3-46D7-AD98-51005D9AEC59}" destId="{408FBFB1-69B3-413C-B333-11EB2EC1C4CB}" srcOrd="0" destOrd="0" presId="urn:microsoft.com/office/officeart/2005/8/layout/vList4"/>
    <dgm:cxn modelId="{B22BDE42-1A50-4738-923B-130162BB135A}" srcId="{24D20E1C-B0D2-4D68-936F-8AF5E2BDB7E7}" destId="{C54020EC-6EF8-4887-8173-12DBA6455A06}" srcOrd="0" destOrd="0" parTransId="{532C017D-278D-4914-9F32-B8165607C5AA}" sibTransId="{DF517854-EA36-4D5F-A8E1-824333F5163B}"/>
    <dgm:cxn modelId="{6EBF8747-3F87-4759-9395-185C85E01BBA}" type="presOf" srcId="{D0517BFF-656C-4341-8086-15CA0F501789}" destId="{30BBEE93-165B-4362-9F06-B52EEC8BB485}" srcOrd="1" destOrd="0" presId="urn:microsoft.com/office/officeart/2005/8/layout/vList4"/>
    <dgm:cxn modelId="{E9D99E6A-EA83-414E-9FF8-EC069559E2E5}" type="presOf" srcId="{3BECD718-03F7-4F36-8784-856F7A76F018}" destId="{5C8934B7-AA06-4077-8ACD-141C087B1EB9}" srcOrd="0" destOrd="0" presId="urn:microsoft.com/office/officeart/2005/8/layout/vList4"/>
    <dgm:cxn modelId="{7AA668B1-DA75-47A0-92A8-294E631B9E88}" type="presOf" srcId="{24D20E1C-B0D2-4D68-936F-8AF5E2BDB7E7}" destId="{0017FA75-C37F-443F-8C52-CB98A8D6C500}" srcOrd="0" destOrd="0" presId="urn:microsoft.com/office/officeart/2005/8/layout/vList4"/>
    <dgm:cxn modelId="{175BD0C6-E554-4D64-B66F-0D1A8873C083}" type="presOf" srcId="{C54020EC-6EF8-4887-8173-12DBA6455A06}" destId="{127542DB-51D5-49AD-A1D7-D9FE7667E0E6}" srcOrd="1" destOrd="0" presId="urn:microsoft.com/office/officeart/2005/8/layout/vList4"/>
    <dgm:cxn modelId="{1A8B29EA-1B85-41B4-9A90-4835B9469036}" type="presOf" srcId="{3BECD718-03F7-4F36-8784-856F7A76F018}" destId="{6EB8BBD6-C6AB-429F-A039-6EB565EA63DF}" srcOrd="1" destOrd="0" presId="urn:microsoft.com/office/officeart/2005/8/layout/vList4"/>
    <dgm:cxn modelId="{3266C264-2BC2-42AC-8E6B-41B7E8252182}" type="presParOf" srcId="{0017FA75-C37F-443F-8C52-CB98A8D6C500}" destId="{D142A5A1-D5D7-4E4D-887A-B728AEE9EAEC}" srcOrd="0" destOrd="0" presId="urn:microsoft.com/office/officeart/2005/8/layout/vList4"/>
    <dgm:cxn modelId="{601AB64F-3262-4714-B916-CC4309BF884F}" type="presParOf" srcId="{D142A5A1-D5D7-4E4D-887A-B728AEE9EAEC}" destId="{9B0C8864-BA45-4A9F-83AF-3D7D8C8A2721}" srcOrd="0" destOrd="0" presId="urn:microsoft.com/office/officeart/2005/8/layout/vList4"/>
    <dgm:cxn modelId="{344CE492-9D7B-4AEE-AD22-3139C8558365}" type="presParOf" srcId="{D142A5A1-D5D7-4E4D-887A-B728AEE9EAEC}" destId="{1E3B12A2-5F70-4657-AEA7-DCE2076EE0BE}" srcOrd="1" destOrd="0" presId="urn:microsoft.com/office/officeart/2005/8/layout/vList4"/>
    <dgm:cxn modelId="{5527B91D-0A43-4B15-AB84-32431D6ED2DF}" type="presParOf" srcId="{D142A5A1-D5D7-4E4D-887A-B728AEE9EAEC}" destId="{127542DB-51D5-49AD-A1D7-D9FE7667E0E6}" srcOrd="2" destOrd="0" presId="urn:microsoft.com/office/officeart/2005/8/layout/vList4"/>
    <dgm:cxn modelId="{F6CB345E-FDCC-45B2-B4E7-1C81E3C8CB74}" type="presParOf" srcId="{0017FA75-C37F-443F-8C52-CB98A8D6C500}" destId="{9C383F9C-68D6-46BE-B343-E5B777175863}" srcOrd="1" destOrd="0" presId="urn:microsoft.com/office/officeart/2005/8/layout/vList4"/>
    <dgm:cxn modelId="{A4241B70-5528-4603-9FA7-728284BA117F}" type="presParOf" srcId="{0017FA75-C37F-443F-8C52-CB98A8D6C500}" destId="{D3876378-8D0A-4730-8E66-6099B5C49F4E}" srcOrd="2" destOrd="0" presId="urn:microsoft.com/office/officeart/2005/8/layout/vList4"/>
    <dgm:cxn modelId="{A598F85C-384D-4357-9B75-B3EFE71D6893}" type="presParOf" srcId="{D3876378-8D0A-4730-8E66-6099B5C49F4E}" destId="{7B8174AA-FE4E-466E-9374-B67AEA82AB2C}" srcOrd="0" destOrd="0" presId="urn:microsoft.com/office/officeart/2005/8/layout/vList4"/>
    <dgm:cxn modelId="{4E38D75C-636B-491A-968B-53788D5BBBF4}" type="presParOf" srcId="{D3876378-8D0A-4730-8E66-6099B5C49F4E}" destId="{7705DAB7-B78C-4011-AE50-8BAAD91B8E52}" srcOrd="1" destOrd="0" presId="urn:microsoft.com/office/officeart/2005/8/layout/vList4"/>
    <dgm:cxn modelId="{5858B3C6-9C10-4424-A3CD-BD02BF20616C}" type="presParOf" srcId="{D3876378-8D0A-4730-8E66-6099B5C49F4E}" destId="{30BBEE93-165B-4362-9F06-B52EEC8BB485}" srcOrd="2" destOrd="0" presId="urn:microsoft.com/office/officeart/2005/8/layout/vList4"/>
    <dgm:cxn modelId="{A50BEBA0-FF82-4E07-AC32-F0C9DCEBEBD6}" type="presParOf" srcId="{0017FA75-C37F-443F-8C52-CB98A8D6C500}" destId="{D35AF08C-C03D-445F-8298-154A2C192EDC}" srcOrd="3" destOrd="0" presId="urn:microsoft.com/office/officeart/2005/8/layout/vList4"/>
    <dgm:cxn modelId="{FCE2E52E-D8A4-4DA4-A901-427C2FD7DDAE}" type="presParOf" srcId="{0017FA75-C37F-443F-8C52-CB98A8D6C500}" destId="{8F028403-39A1-41DD-8332-9FEA7E63D34B}" srcOrd="4" destOrd="0" presId="urn:microsoft.com/office/officeart/2005/8/layout/vList4"/>
    <dgm:cxn modelId="{01429A95-8A8D-4667-95F8-F11613505C22}" type="presParOf" srcId="{8F028403-39A1-41DD-8332-9FEA7E63D34B}" destId="{5C8934B7-AA06-4077-8ACD-141C087B1EB9}" srcOrd="0" destOrd="0" presId="urn:microsoft.com/office/officeart/2005/8/layout/vList4"/>
    <dgm:cxn modelId="{73781CDD-8078-45FD-A398-EA89EC75B36E}" type="presParOf" srcId="{8F028403-39A1-41DD-8332-9FEA7E63D34B}" destId="{6D68554C-EFE1-4D04-94DA-719E79CE0F20}" srcOrd="1" destOrd="0" presId="urn:microsoft.com/office/officeart/2005/8/layout/vList4"/>
    <dgm:cxn modelId="{D42C8129-15C4-41CE-A052-E793C1D9DDCE}" type="presParOf" srcId="{8F028403-39A1-41DD-8332-9FEA7E63D34B}" destId="{6EB8BBD6-C6AB-429F-A039-6EB565EA63DF}" srcOrd="2" destOrd="0" presId="urn:microsoft.com/office/officeart/2005/8/layout/vList4"/>
    <dgm:cxn modelId="{56020DC7-CEDC-41F3-B3C1-5918B1293EDB}" type="presParOf" srcId="{0017FA75-C37F-443F-8C52-CB98A8D6C500}" destId="{81714AD7-F603-4CF0-BC52-C73C6CB39BED}" srcOrd="5" destOrd="0" presId="urn:microsoft.com/office/officeart/2005/8/layout/vList4"/>
    <dgm:cxn modelId="{BA59282F-2973-4185-9FF9-B48A0892EE54}" type="presParOf" srcId="{0017FA75-C37F-443F-8C52-CB98A8D6C500}" destId="{95D35AE0-4D22-4AAB-91F2-D4DE5C13432C}" srcOrd="6" destOrd="0" presId="urn:microsoft.com/office/officeart/2005/8/layout/vList4"/>
    <dgm:cxn modelId="{B301A823-0BC8-4ADE-B634-5DFDC70ED8E3}" type="presParOf" srcId="{95D35AE0-4D22-4AAB-91F2-D4DE5C13432C}" destId="{408FBFB1-69B3-413C-B333-11EB2EC1C4CB}" srcOrd="0" destOrd="0" presId="urn:microsoft.com/office/officeart/2005/8/layout/vList4"/>
    <dgm:cxn modelId="{5670910E-2E82-467C-B599-9C7072E250BE}" type="presParOf" srcId="{95D35AE0-4D22-4AAB-91F2-D4DE5C13432C}" destId="{B25091C7-E68B-4D68-8120-8E28B3608238}" srcOrd="1" destOrd="0" presId="urn:microsoft.com/office/officeart/2005/8/layout/vList4"/>
    <dgm:cxn modelId="{A9B8445C-AFB7-4BDA-9616-6620676B96F7}" type="presParOf" srcId="{95D35AE0-4D22-4AAB-91F2-D4DE5C13432C}" destId="{7D75C61A-EEA8-438F-8FBC-7AF6B790B9D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8A60F6-9664-4518-90B5-3665EC2F218C}" type="doc">
      <dgm:prSet loTypeId="urn:microsoft.com/office/officeart/2009/layout/CircleArrowProcess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E9FF74-3DB3-4C52-BDB3-07EEA17C8CEE}">
      <dgm:prSet phldrT="[Tekst]"/>
      <dgm:spPr/>
      <dgm:t>
        <a:bodyPr/>
        <a:lstStyle/>
        <a:p>
          <a:r>
            <a:rPr lang="hr-HR" dirty="0"/>
            <a:t>4</a:t>
          </a:r>
          <a:endParaRPr lang="en-US" dirty="0"/>
        </a:p>
      </dgm:t>
    </dgm:pt>
    <dgm:pt modelId="{CF1B20DD-8D43-44AE-834C-A5A874295960}" type="parTrans" cxnId="{B3F64C7F-715D-4B48-BD90-406BAB332335}">
      <dgm:prSet/>
      <dgm:spPr/>
      <dgm:t>
        <a:bodyPr/>
        <a:lstStyle/>
        <a:p>
          <a:endParaRPr lang="en-US"/>
        </a:p>
      </dgm:t>
    </dgm:pt>
    <dgm:pt modelId="{B8131220-4C55-4E67-BE23-A6F28C74532D}" type="sibTrans" cxnId="{B3F64C7F-715D-4B48-BD90-406BAB332335}">
      <dgm:prSet/>
      <dgm:spPr/>
      <dgm:t>
        <a:bodyPr/>
        <a:lstStyle/>
        <a:p>
          <a:endParaRPr lang="en-US"/>
        </a:p>
      </dgm:t>
    </dgm:pt>
    <dgm:pt modelId="{CD1865FE-FC03-42CB-ABE7-6AB642A5726F}">
      <dgm:prSet phldrT="[Tekst]"/>
      <dgm:spPr/>
      <dgm:t>
        <a:bodyPr/>
        <a:lstStyle/>
        <a:p>
          <a:r>
            <a:rPr lang="hr-HR" dirty="0"/>
            <a:t>14</a:t>
          </a:r>
          <a:endParaRPr lang="en-US" dirty="0"/>
        </a:p>
      </dgm:t>
    </dgm:pt>
    <dgm:pt modelId="{FFD46454-6E3A-4B40-9A72-8E6473965F6D}" type="parTrans" cxnId="{CE408299-2697-4B44-90CD-68738E593637}">
      <dgm:prSet/>
      <dgm:spPr/>
      <dgm:t>
        <a:bodyPr/>
        <a:lstStyle/>
        <a:p>
          <a:endParaRPr lang="en-US"/>
        </a:p>
      </dgm:t>
    </dgm:pt>
    <dgm:pt modelId="{15A979B9-B8E8-41FA-BFF3-BCA19DE0CEAE}" type="sibTrans" cxnId="{CE408299-2697-4B44-90CD-68738E593637}">
      <dgm:prSet/>
      <dgm:spPr/>
      <dgm:t>
        <a:bodyPr/>
        <a:lstStyle/>
        <a:p>
          <a:endParaRPr lang="en-US"/>
        </a:p>
      </dgm:t>
    </dgm:pt>
    <dgm:pt modelId="{DFDBC767-1CE6-41E7-99D2-C15C316A372E}">
      <dgm:prSet phldrT="[Tekst]"/>
      <dgm:spPr/>
      <dgm:t>
        <a:bodyPr/>
        <a:lstStyle/>
        <a:p>
          <a:r>
            <a:rPr lang="hr-HR" dirty="0"/>
            <a:t>62</a:t>
          </a:r>
          <a:endParaRPr lang="en-US" dirty="0"/>
        </a:p>
      </dgm:t>
    </dgm:pt>
    <dgm:pt modelId="{B0329BAB-9618-4C6C-9287-DBE8D7CB344E}" type="parTrans" cxnId="{87F909CD-6ABD-40A3-94B8-A5F3EEF9154D}">
      <dgm:prSet/>
      <dgm:spPr/>
      <dgm:t>
        <a:bodyPr/>
        <a:lstStyle/>
        <a:p>
          <a:endParaRPr lang="en-US"/>
        </a:p>
      </dgm:t>
    </dgm:pt>
    <dgm:pt modelId="{B95C03A2-2B31-45DF-8815-2E3699BF41F6}" type="sibTrans" cxnId="{87F909CD-6ABD-40A3-94B8-A5F3EEF9154D}">
      <dgm:prSet/>
      <dgm:spPr/>
      <dgm:t>
        <a:bodyPr/>
        <a:lstStyle/>
        <a:p>
          <a:endParaRPr lang="en-US"/>
        </a:p>
      </dgm:t>
    </dgm:pt>
    <dgm:pt modelId="{94D0E848-51CD-450C-AE6F-8EB3C4FA65F9}" type="pres">
      <dgm:prSet presAssocID="{F98A60F6-9664-4518-90B5-3665EC2F218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42AEC26-FBDE-434B-BFE1-EF8ACBA92609}" type="pres">
      <dgm:prSet presAssocID="{51E9FF74-3DB3-4C52-BDB3-07EEA17C8CEE}" presName="Accent1" presStyleCnt="0"/>
      <dgm:spPr/>
    </dgm:pt>
    <dgm:pt modelId="{790624F2-3BAB-4132-9E0C-4DDAD3BE11AB}" type="pres">
      <dgm:prSet presAssocID="{51E9FF74-3DB3-4C52-BDB3-07EEA17C8CEE}" presName="Accent" presStyleLbl="node1" presStyleIdx="0" presStyleCnt="3"/>
      <dgm:spPr/>
    </dgm:pt>
    <dgm:pt modelId="{EECDF4AF-8248-466A-9935-FC3310C953AC}" type="pres">
      <dgm:prSet presAssocID="{51E9FF74-3DB3-4C52-BDB3-07EEA17C8CE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B36B5978-EE17-44B7-A080-B45E9684EB2E}" type="pres">
      <dgm:prSet presAssocID="{CD1865FE-FC03-42CB-ABE7-6AB642A5726F}" presName="Accent2" presStyleCnt="0"/>
      <dgm:spPr/>
    </dgm:pt>
    <dgm:pt modelId="{E798C034-1B11-4CC7-A5FA-08EC6727B054}" type="pres">
      <dgm:prSet presAssocID="{CD1865FE-FC03-42CB-ABE7-6AB642A5726F}" presName="Accent" presStyleLbl="node1" presStyleIdx="1" presStyleCnt="3"/>
      <dgm:spPr/>
    </dgm:pt>
    <dgm:pt modelId="{EEF6DC1F-313C-4A7A-AD5F-A50EA3C33A40}" type="pres">
      <dgm:prSet presAssocID="{CD1865FE-FC03-42CB-ABE7-6AB642A5726F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54DD9510-225D-40E1-95F4-4F374B5E0916}" type="pres">
      <dgm:prSet presAssocID="{DFDBC767-1CE6-41E7-99D2-C15C316A372E}" presName="Accent3" presStyleCnt="0"/>
      <dgm:spPr/>
    </dgm:pt>
    <dgm:pt modelId="{DDE5D7FD-1C6A-42D3-A4F4-D324776AF632}" type="pres">
      <dgm:prSet presAssocID="{DFDBC767-1CE6-41E7-99D2-C15C316A372E}" presName="Accent" presStyleLbl="node1" presStyleIdx="2" presStyleCnt="3"/>
      <dgm:spPr/>
    </dgm:pt>
    <dgm:pt modelId="{653E6103-2DF2-441F-968D-F35D0BB1C76F}" type="pres">
      <dgm:prSet presAssocID="{DFDBC767-1CE6-41E7-99D2-C15C316A372E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1195A303-478C-43A6-8E8A-A7AC9DF75478}" type="presOf" srcId="{F98A60F6-9664-4518-90B5-3665EC2F218C}" destId="{94D0E848-51CD-450C-AE6F-8EB3C4FA65F9}" srcOrd="0" destOrd="0" presId="urn:microsoft.com/office/officeart/2009/layout/CircleArrowProcess"/>
    <dgm:cxn modelId="{5C822B29-302D-46FE-AF04-DDE458CF30A9}" type="presOf" srcId="{51E9FF74-3DB3-4C52-BDB3-07EEA17C8CEE}" destId="{EECDF4AF-8248-466A-9935-FC3310C953AC}" srcOrd="0" destOrd="0" presId="urn:microsoft.com/office/officeart/2009/layout/CircleArrowProcess"/>
    <dgm:cxn modelId="{AD47E135-4146-4A9C-B0D7-C0869EFA0569}" type="presOf" srcId="{CD1865FE-FC03-42CB-ABE7-6AB642A5726F}" destId="{EEF6DC1F-313C-4A7A-AD5F-A50EA3C33A40}" srcOrd="0" destOrd="0" presId="urn:microsoft.com/office/officeart/2009/layout/CircleArrowProcess"/>
    <dgm:cxn modelId="{B3F64C7F-715D-4B48-BD90-406BAB332335}" srcId="{F98A60F6-9664-4518-90B5-3665EC2F218C}" destId="{51E9FF74-3DB3-4C52-BDB3-07EEA17C8CEE}" srcOrd="0" destOrd="0" parTransId="{CF1B20DD-8D43-44AE-834C-A5A874295960}" sibTransId="{B8131220-4C55-4E67-BE23-A6F28C74532D}"/>
    <dgm:cxn modelId="{CE408299-2697-4B44-90CD-68738E593637}" srcId="{F98A60F6-9664-4518-90B5-3665EC2F218C}" destId="{CD1865FE-FC03-42CB-ABE7-6AB642A5726F}" srcOrd="1" destOrd="0" parTransId="{FFD46454-6E3A-4B40-9A72-8E6473965F6D}" sibTransId="{15A979B9-B8E8-41FA-BFF3-BCA19DE0CEAE}"/>
    <dgm:cxn modelId="{87F909CD-6ABD-40A3-94B8-A5F3EEF9154D}" srcId="{F98A60F6-9664-4518-90B5-3665EC2F218C}" destId="{DFDBC767-1CE6-41E7-99D2-C15C316A372E}" srcOrd="2" destOrd="0" parTransId="{B0329BAB-9618-4C6C-9287-DBE8D7CB344E}" sibTransId="{B95C03A2-2B31-45DF-8815-2E3699BF41F6}"/>
    <dgm:cxn modelId="{12EA73FA-5D25-4283-A433-41B5CD26A019}" type="presOf" srcId="{DFDBC767-1CE6-41E7-99D2-C15C316A372E}" destId="{653E6103-2DF2-441F-968D-F35D0BB1C76F}" srcOrd="0" destOrd="0" presId="urn:microsoft.com/office/officeart/2009/layout/CircleArrowProcess"/>
    <dgm:cxn modelId="{4BCFE4B7-20D4-4C1C-AC8B-724B65D75164}" type="presParOf" srcId="{94D0E848-51CD-450C-AE6F-8EB3C4FA65F9}" destId="{642AEC26-FBDE-434B-BFE1-EF8ACBA92609}" srcOrd="0" destOrd="0" presId="urn:microsoft.com/office/officeart/2009/layout/CircleArrowProcess"/>
    <dgm:cxn modelId="{FBAD987F-2327-45F1-ACAF-0FE39C89EB8F}" type="presParOf" srcId="{642AEC26-FBDE-434B-BFE1-EF8ACBA92609}" destId="{790624F2-3BAB-4132-9E0C-4DDAD3BE11AB}" srcOrd="0" destOrd="0" presId="urn:microsoft.com/office/officeart/2009/layout/CircleArrowProcess"/>
    <dgm:cxn modelId="{9E1DB1CC-0C3A-49F1-98DC-6C0F03D1676F}" type="presParOf" srcId="{94D0E848-51CD-450C-AE6F-8EB3C4FA65F9}" destId="{EECDF4AF-8248-466A-9935-FC3310C953AC}" srcOrd="1" destOrd="0" presId="urn:microsoft.com/office/officeart/2009/layout/CircleArrowProcess"/>
    <dgm:cxn modelId="{3AC819B4-582B-40B6-BD2C-5E250FCA693A}" type="presParOf" srcId="{94D0E848-51CD-450C-AE6F-8EB3C4FA65F9}" destId="{B36B5978-EE17-44B7-A080-B45E9684EB2E}" srcOrd="2" destOrd="0" presId="urn:microsoft.com/office/officeart/2009/layout/CircleArrowProcess"/>
    <dgm:cxn modelId="{1BE69CCC-7AEE-4879-B563-66626D9BF731}" type="presParOf" srcId="{B36B5978-EE17-44B7-A080-B45E9684EB2E}" destId="{E798C034-1B11-4CC7-A5FA-08EC6727B054}" srcOrd="0" destOrd="0" presId="urn:microsoft.com/office/officeart/2009/layout/CircleArrowProcess"/>
    <dgm:cxn modelId="{A0BB0BAA-E747-4E08-A9C1-96DF2F17273F}" type="presParOf" srcId="{94D0E848-51CD-450C-AE6F-8EB3C4FA65F9}" destId="{EEF6DC1F-313C-4A7A-AD5F-A50EA3C33A40}" srcOrd="3" destOrd="0" presId="urn:microsoft.com/office/officeart/2009/layout/CircleArrowProcess"/>
    <dgm:cxn modelId="{D044F0E8-48D6-4A53-9460-03308718B50A}" type="presParOf" srcId="{94D0E848-51CD-450C-AE6F-8EB3C4FA65F9}" destId="{54DD9510-225D-40E1-95F4-4F374B5E0916}" srcOrd="4" destOrd="0" presId="urn:microsoft.com/office/officeart/2009/layout/CircleArrowProcess"/>
    <dgm:cxn modelId="{67983C76-7DA0-4776-8054-4C33F1260737}" type="presParOf" srcId="{54DD9510-225D-40E1-95F4-4F374B5E0916}" destId="{DDE5D7FD-1C6A-42D3-A4F4-D324776AF632}" srcOrd="0" destOrd="0" presId="urn:microsoft.com/office/officeart/2009/layout/CircleArrowProcess"/>
    <dgm:cxn modelId="{9944B916-C45F-42CD-8938-019F2ED3AE62}" type="presParOf" srcId="{94D0E848-51CD-450C-AE6F-8EB3C4FA65F9}" destId="{653E6103-2DF2-441F-968D-F35D0BB1C76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31AA32-F82C-4554-97BD-0E39B8183337}" type="doc">
      <dgm:prSet loTypeId="urn:microsoft.com/office/officeart/2005/8/layout/target3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hr-HR"/>
        </a:p>
      </dgm:t>
    </dgm:pt>
    <dgm:pt modelId="{8083833C-2CC7-4257-B1F1-8C5F723E79D9}">
      <dgm:prSet phldrT="[Tekst]"/>
      <dgm:spPr/>
      <dgm:t>
        <a:bodyPr/>
        <a:lstStyle/>
        <a:p>
          <a:r>
            <a:rPr lang="hr-HR" dirty="0">
              <a:latin typeface="+mn-lt"/>
            </a:rPr>
            <a:t>Financijski okvir</a:t>
          </a:r>
        </a:p>
      </dgm:t>
    </dgm:pt>
    <dgm:pt modelId="{3BB43939-D332-4AFC-89C9-AD634774A171}" type="parTrans" cxnId="{58430920-BAD4-4EB2-802F-1C9DE72CB2E7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BF89FB1B-DA5D-4E0C-8CC9-AFA560DC9719}" type="sibTrans" cxnId="{58430920-BAD4-4EB2-802F-1C9DE72CB2E7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4402763F-77EA-4F51-8948-B24320F5CEBF}">
      <dgm:prSet phldrT="[Tekst]"/>
      <dgm:spPr/>
      <dgm:t>
        <a:bodyPr/>
        <a:lstStyle/>
        <a:p>
          <a:r>
            <a:rPr lang="hr-HR" dirty="0">
              <a:latin typeface="+mn-lt"/>
            </a:rPr>
            <a:t>Državni proračun i EU</a:t>
          </a:r>
        </a:p>
      </dgm:t>
    </dgm:pt>
    <dgm:pt modelId="{D7E25DAA-A7F7-4A95-BA8C-6171502C883A}" type="parTrans" cxnId="{D397B4F0-1F7D-4CC8-B11B-F6E01524DCB5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586C7C99-3885-4B5B-AC94-365395BAB082}" type="sibTrans" cxnId="{D397B4F0-1F7D-4CC8-B11B-F6E01524DCB5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EE587B89-DDAD-4735-AB03-8A764711DF9B}">
      <dgm:prSet phldrT="[Tekst]"/>
      <dgm:spPr/>
      <dgm:t>
        <a:bodyPr/>
        <a:lstStyle/>
        <a:p>
          <a:r>
            <a:rPr lang="hr-HR" dirty="0">
              <a:latin typeface="+mn-lt"/>
            </a:rPr>
            <a:t>Lokalni proračun </a:t>
          </a:r>
        </a:p>
      </dgm:t>
    </dgm:pt>
    <dgm:pt modelId="{18B1F7E2-3389-4E1C-8CEC-73BF66474D11}" type="parTrans" cxnId="{FA0012D1-A8A8-4B4B-9772-3148FEB54A63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97A52CC5-13BB-47F1-B67D-829E91FA3D0A}" type="sibTrans" cxnId="{FA0012D1-A8A8-4B4B-9772-3148FEB54A63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4E8C6B9F-4C57-49A1-AC09-6B9945774CC7}">
      <dgm:prSet/>
      <dgm:spPr>
        <a:solidFill>
          <a:schemeClr val="dk2">
            <a:tint val="40000"/>
            <a:hueOff val="0"/>
            <a:satOff val="0"/>
            <a:lumOff val="0"/>
          </a:schemeClr>
        </a:solidFill>
        <a:ln>
          <a:noFill/>
        </a:ln>
      </dgm:spPr>
      <dgm:t>
        <a:bodyPr/>
        <a:lstStyle/>
        <a:p>
          <a:r>
            <a:rPr lang="hr-HR" dirty="0">
              <a:latin typeface="+mn-lt"/>
            </a:rPr>
            <a:t>Baza projekata      </a:t>
          </a:r>
        </a:p>
      </dgm:t>
    </dgm:pt>
    <dgm:pt modelId="{A6E36E39-E7F1-473C-9EA4-DEB35923EB30}" type="parTrans" cxnId="{8777D7E4-C049-4BC3-9524-CE199B39AEEC}">
      <dgm:prSet/>
      <dgm:spPr/>
      <dgm:t>
        <a:bodyPr/>
        <a:lstStyle/>
        <a:p>
          <a:endParaRPr lang="hr-HR"/>
        </a:p>
      </dgm:t>
    </dgm:pt>
    <dgm:pt modelId="{BBC06246-E16E-4A18-8BAC-F4B6F0063787}" type="sibTrans" cxnId="{8777D7E4-C049-4BC3-9524-CE199B39AEEC}">
      <dgm:prSet/>
      <dgm:spPr/>
      <dgm:t>
        <a:bodyPr/>
        <a:lstStyle/>
        <a:p>
          <a:endParaRPr lang="hr-HR"/>
        </a:p>
      </dgm:t>
    </dgm:pt>
    <dgm:pt modelId="{4F6FA091-57EA-4687-A9E4-460C9048FE74}">
      <dgm:prSet phldrT="[Tekst]"/>
      <dgm:spPr/>
      <dgm:t>
        <a:bodyPr/>
        <a:lstStyle/>
        <a:p>
          <a:r>
            <a:rPr lang="en-US" dirty="0" err="1">
              <a:latin typeface="+mn-lt"/>
            </a:rPr>
            <a:t>Županijski</a:t>
          </a:r>
          <a:r>
            <a:rPr lang="en-US" dirty="0">
              <a:latin typeface="+mn-lt"/>
            </a:rPr>
            <a:t> </a:t>
          </a:r>
          <a:r>
            <a:rPr lang="en-US" dirty="0" err="1">
              <a:latin typeface="+mn-lt"/>
            </a:rPr>
            <a:t>proračun</a:t>
          </a:r>
          <a:endParaRPr lang="hr-HR" dirty="0">
            <a:latin typeface="+mn-lt"/>
          </a:endParaRPr>
        </a:p>
      </dgm:t>
    </dgm:pt>
    <dgm:pt modelId="{39F6BE59-C3C9-4222-BD65-4B77C0017A74}" type="parTrans" cxnId="{940F4924-171E-4495-81E2-48FDFA325EA0}">
      <dgm:prSet/>
      <dgm:spPr/>
      <dgm:t>
        <a:bodyPr/>
        <a:lstStyle/>
        <a:p>
          <a:endParaRPr lang="en-US"/>
        </a:p>
      </dgm:t>
    </dgm:pt>
    <dgm:pt modelId="{FFC690ED-6D6C-432C-8815-06D7C6460EE7}" type="sibTrans" cxnId="{940F4924-171E-4495-81E2-48FDFA325EA0}">
      <dgm:prSet/>
      <dgm:spPr/>
      <dgm:t>
        <a:bodyPr/>
        <a:lstStyle/>
        <a:p>
          <a:endParaRPr lang="en-US"/>
        </a:p>
      </dgm:t>
    </dgm:pt>
    <dgm:pt modelId="{F722DB02-5408-45D7-B7EA-FB446E004DF2}">
      <dgm:prSet/>
      <dgm:spPr/>
      <dgm:t>
        <a:bodyPr/>
        <a:lstStyle/>
        <a:p>
          <a:r>
            <a:rPr lang="hr-HR" dirty="0"/>
            <a:t>Strateški projekti</a:t>
          </a:r>
          <a:endParaRPr lang="en-US" dirty="0"/>
        </a:p>
      </dgm:t>
    </dgm:pt>
    <dgm:pt modelId="{C7458403-1001-44CD-B0B7-93D7686ABEA0}" type="parTrans" cxnId="{F11E6F2B-746B-4903-9384-13076D88EE72}">
      <dgm:prSet/>
      <dgm:spPr/>
      <dgm:t>
        <a:bodyPr/>
        <a:lstStyle/>
        <a:p>
          <a:endParaRPr lang="en-US"/>
        </a:p>
      </dgm:t>
    </dgm:pt>
    <dgm:pt modelId="{C3427059-BB35-4579-AB60-8F9B3C14A184}" type="sibTrans" cxnId="{F11E6F2B-746B-4903-9384-13076D88EE72}">
      <dgm:prSet/>
      <dgm:spPr/>
      <dgm:t>
        <a:bodyPr/>
        <a:lstStyle/>
        <a:p>
          <a:endParaRPr lang="en-US"/>
        </a:p>
      </dgm:t>
    </dgm:pt>
    <dgm:pt modelId="{43B04CFF-1BC1-4BBA-A9FF-344430F535F6}" type="pres">
      <dgm:prSet presAssocID="{5031AA32-F82C-4554-97BD-0E39B81833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109A73A-D10F-4069-8ACC-A919DA09766A}" type="pres">
      <dgm:prSet presAssocID="{8083833C-2CC7-4257-B1F1-8C5F723E79D9}" presName="circle1" presStyleLbl="node1" presStyleIdx="0" presStyleCnt="3"/>
      <dgm:spPr/>
    </dgm:pt>
    <dgm:pt modelId="{8DD7D454-6B47-4951-9A1F-93517042DF15}" type="pres">
      <dgm:prSet presAssocID="{8083833C-2CC7-4257-B1F1-8C5F723E79D9}" presName="space" presStyleCnt="0"/>
      <dgm:spPr/>
    </dgm:pt>
    <dgm:pt modelId="{1A789460-2D1B-4002-ACA7-C8C2A72B51C9}" type="pres">
      <dgm:prSet presAssocID="{8083833C-2CC7-4257-B1F1-8C5F723E79D9}" presName="rect1" presStyleLbl="alignAcc1" presStyleIdx="0" presStyleCnt="3"/>
      <dgm:spPr/>
    </dgm:pt>
    <dgm:pt modelId="{B708AC08-0DD9-4C96-BE2C-34CB208C62E3}" type="pres">
      <dgm:prSet presAssocID="{4E8C6B9F-4C57-49A1-AC09-6B9945774CC7}" presName="vertSpace2" presStyleLbl="node1" presStyleIdx="0" presStyleCnt="3"/>
      <dgm:spPr/>
    </dgm:pt>
    <dgm:pt modelId="{A40C9B08-77FD-4FDA-AC64-56BE82768698}" type="pres">
      <dgm:prSet presAssocID="{4E8C6B9F-4C57-49A1-AC09-6B9945774CC7}" presName="circle2" presStyleLbl="node1" presStyleIdx="1" presStyleCnt="3"/>
      <dgm:spPr/>
    </dgm:pt>
    <dgm:pt modelId="{DA4D3DB8-9CB3-4C5C-8D29-56DDA31A7D48}" type="pres">
      <dgm:prSet presAssocID="{4E8C6B9F-4C57-49A1-AC09-6B9945774CC7}" presName="rect2" presStyleLbl="alignAcc1" presStyleIdx="1" presStyleCnt="3"/>
      <dgm:spPr/>
    </dgm:pt>
    <dgm:pt modelId="{3BEA835F-AB0A-491D-B940-4216EDB26F15}" type="pres">
      <dgm:prSet presAssocID="{F722DB02-5408-45D7-B7EA-FB446E004DF2}" presName="vertSpace3" presStyleLbl="node1" presStyleIdx="1" presStyleCnt="3"/>
      <dgm:spPr/>
    </dgm:pt>
    <dgm:pt modelId="{1DF4D27B-1026-41FA-B699-318A6277D003}" type="pres">
      <dgm:prSet presAssocID="{F722DB02-5408-45D7-B7EA-FB446E004DF2}" presName="circle3" presStyleLbl="node1" presStyleIdx="2" presStyleCnt="3"/>
      <dgm:spPr/>
    </dgm:pt>
    <dgm:pt modelId="{48915E9B-25CD-4908-A399-BD8E3B9320B5}" type="pres">
      <dgm:prSet presAssocID="{F722DB02-5408-45D7-B7EA-FB446E004DF2}" presName="rect3" presStyleLbl="alignAcc1" presStyleIdx="2" presStyleCnt="3"/>
      <dgm:spPr/>
    </dgm:pt>
    <dgm:pt modelId="{46B13906-8277-4DDD-BF71-61CB8D21EB01}" type="pres">
      <dgm:prSet presAssocID="{8083833C-2CC7-4257-B1F1-8C5F723E79D9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A2511501-B6F2-4FE5-A8F6-EF62DC698A1A}" type="pres">
      <dgm:prSet presAssocID="{8083833C-2CC7-4257-B1F1-8C5F723E79D9}" presName="rect1ChTx" presStyleLbl="alignAcc1" presStyleIdx="2" presStyleCnt="3" custLinFactNeighborX="-1450" custLinFactNeighborY="1436">
        <dgm:presLayoutVars>
          <dgm:bulletEnabled val="1"/>
        </dgm:presLayoutVars>
      </dgm:prSet>
      <dgm:spPr/>
    </dgm:pt>
    <dgm:pt modelId="{DF0C52FD-0570-4985-912C-7129F6C7F19A}" type="pres">
      <dgm:prSet presAssocID="{4E8C6B9F-4C57-49A1-AC09-6B9945774CC7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9B571621-A6E8-488E-9DEA-DD3477DBFFD5}" type="pres">
      <dgm:prSet presAssocID="{4E8C6B9F-4C57-49A1-AC09-6B9945774CC7}" presName="rect2ChTx" presStyleLbl="alignAcc1" presStyleIdx="2" presStyleCnt="3">
        <dgm:presLayoutVars>
          <dgm:bulletEnabled val="1"/>
        </dgm:presLayoutVars>
      </dgm:prSet>
      <dgm:spPr/>
    </dgm:pt>
    <dgm:pt modelId="{034B9A4F-3BC9-4F92-A94A-A81A6F830CFE}" type="pres">
      <dgm:prSet presAssocID="{F722DB02-5408-45D7-B7EA-FB446E004DF2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2047DE4B-6930-49BA-A591-27F247517A43}" type="pres">
      <dgm:prSet presAssocID="{F722DB02-5408-45D7-B7EA-FB446E004DF2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3FF4BB07-97ED-4C59-8A82-B1C4FDBBFD5D}" type="presOf" srcId="{8083833C-2CC7-4257-B1F1-8C5F723E79D9}" destId="{1A789460-2D1B-4002-ACA7-C8C2A72B51C9}" srcOrd="0" destOrd="0" presId="urn:microsoft.com/office/officeart/2005/8/layout/target3"/>
    <dgm:cxn modelId="{58430920-BAD4-4EB2-802F-1C9DE72CB2E7}" srcId="{5031AA32-F82C-4554-97BD-0E39B8183337}" destId="{8083833C-2CC7-4257-B1F1-8C5F723E79D9}" srcOrd="0" destOrd="0" parTransId="{3BB43939-D332-4AFC-89C9-AD634774A171}" sibTransId="{BF89FB1B-DA5D-4E0C-8CC9-AFA560DC9719}"/>
    <dgm:cxn modelId="{940F4924-171E-4495-81E2-48FDFA325EA0}" srcId="{8083833C-2CC7-4257-B1F1-8C5F723E79D9}" destId="{4F6FA091-57EA-4687-A9E4-460C9048FE74}" srcOrd="0" destOrd="0" parTransId="{39F6BE59-C3C9-4222-BD65-4B77C0017A74}" sibTransId="{FFC690ED-6D6C-432C-8815-06D7C6460EE7}"/>
    <dgm:cxn modelId="{F11E6F2B-746B-4903-9384-13076D88EE72}" srcId="{5031AA32-F82C-4554-97BD-0E39B8183337}" destId="{F722DB02-5408-45D7-B7EA-FB446E004DF2}" srcOrd="2" destOrd="0" parTransId="{C7458403-1001-44CD-B0B7-93D7686ABEA0}" sibTransId="{C3427059-BB35-4579-AB60-8F9B3C14A184}"/>
    <dgm:cxn modelId="{BEA6B230-7374-4C20-82F0-2DF0C85D1DD4}" type="presOf" srcId="{4E8C6B9F-4C57-49A1-AC09-6B9945774CC7}" destId="{DA4D3DB8-9CB3-4C5C-8D29-56DDA31A7D48}" srcOrd="0" destOrd="0" presId="urn:microsoft.com/office/officeart/2005/8/layout/target3"/>
    <dgm:cxn modelId="{24189B38-088A-4A74-BECB-8E94E7551F3B}" type="presOf" srcId="{4E8C6B9F-4C57-49A1-AC09-6B9945774CC7}" destId="{DF0C52FD-0570-4985-912C-7129F6C7F19A}" srcOrd="1" destOrd="0" presId="urn:microsoft.com/office/officeart/2005/8/layout/target3"/>
    <dgm:cxn modelId="{A4B5F472-B4E2-4D3D-B225-1AD4E6089302}" type="presOf" srcId="{8083833C-2CC7-4257-B1F1-8C5F723E79D9}" destId="{46B13906-8277-4DDD-BF71-61CB8D21EB01}" srcOrd="1" destOrd="0" presId="urn:microsoft.com/office/officeart/2005/8/layout/target3"/>
    <dgm:cxn modelId="{006BB19B-4EF1-428A-B5B9-66172888F5A6}" type="presOf" srcId="{4F6FA091-57EA-4687-A9E4-460C9048FE74}" destId="{A2511501-B6F2-4FE5-A8F6-EF62DC698A1A}" srcOrd="0" destOrd="0" presId="urn:microsoft.com/office/officeart/2005/8/layout/target3"/>
    <dgm:cxn modelId="{33135ABB-E088-4493-B89D-053717305953}" type="presOf" srcId="{EE587B89-DDAD-4735-AB03-8A764711DF9B}" destId="{A2511501-B6F2-4FE5-A8F6-EF62DC698A1A}" srcOrd="0" destOrd="2" presId="urn:microsoft.com/office/officeart/2005/8/layout/target3"/>
    <dgm:cxn modelId="{3741B1C7-82F7-4948-9D54-9F85581FB054}" type="presOf" srcId="{F722DB02-5408-45D7-B7EA-FB446E004DF2}" destId="{034B9A4F-3BC9-4F92-A94A-A81A6F830CFE}" srcOrd="1" destOrd="0" presId="urn:microsoft.com/office/officeart/2005/8/layout/target3"/>
    <dgm:cxn modelId="{FA0012D1-A8A8-4B4B-9772-3148FEB54A63}" srcId="{8083833C-2CC7-4257-B1F1-8C5F723E79D9}" destId="{EE587B89-DDAD-4735-AB03-8A764711DF9B}" srcOrd="2" destOrd="0" parTransId="{18B1F7E2-3389-4E1C-8CEC-73BF66474D11}" sibTransId="{97A52CC5-13BB-47F1-B67D-829E91FA3D0A}"/>
    <dgm:cxn modelId="{C66EADD2-78C2-49B0-B2A1-0651556BC40D}" type="presOf" srcId="{5031AA32-F82C-4554-97BD-0E39B8183337}" destId="{43B04CFF-1BC1-4BBA-A9FF-344430F535F6}" srcOrd="0" destOrd="0" presId="urn:microsoft.com/office/officeart/2005/8/layout/target3"/>
    <dgm:cxn modelId="{8777D7E4-C049-4BC3-9524-CE199B39AEEC}" srcId="{5031AA32-F82C-4554-97BD-0E39B8183337}" destId="{4E8C6B9F-4C57-49A1-AC09-6B9945774CC7}" srcOrd="1" destOrd="0" parTransId="{A6E36E39-E7F1-473C-9EA4-DEB35923EB30}" sibTransId="{BBC06246-E16E-4A18-8BAC-F4B6F0063787}"/>
    <dgm:cxn modelId="{757FF0EC-1316-4982-9C4A-3B10F60B26B5}" type="presOf" srcId="{4402763F-77EA-4F51-8948-B24320F5CEBF}" destId="{A2511501-B6F2-4FE5-A8F6-EF62DC698A1A}" srcOrd="0" destOrd="1" presId="urn:microsoft.com/office/officeart/2005/8/layout/target3"/>
    <dgm:cxn modelId="{D397B4F0-1F7D-4CC8-B11B-F6E01524DCB5}" srcId="{8083833C-2CC7-4257-B1F1-8C5F723E79D9}" destId="{4402763F-77EA-4F51-8948-B24320F5CEBF}" srcOrd="1" destOrd="0" parTransId="{D7E25DAA-A7F7-4A95-BA8C-6171502C883A}" sibTransId="{586C7C99-3885-4B5B-AC94-365395BAB082}"/>
    <dgm:cxn modelId="{F13945FF-71D6-4DEA-A59B-315E4400C72C}" type="presOf" srcId="{F722DB02-5408-45D7-B7EA-FB446E004DF2}" destId="{48915E9B-25CD-4908-A399-BD8E3B9320B5}" srcOrd="0" destOrd="0" presId="urn:microsoft.com/office/officeart/2005/8/layout/target3"/>
    <dgm:cxn modelId="{3171C2C9-B0AE-45A1-96F3-D036840A27A6}" type="presParOf" srcId="{43B04CFF-1BC1-4BBA-A9FF-344430F535F6}" destId="{0109A73A-D10F-4069-8ACC-A919DA09766A}" srcOrd="0" destOrd="0" presId="urn:microsoft.com/office/officeart/2005/8/layout/target3"/>
    <dgm:cxn modelId="{DEE5D543-A56A-4D8A-9A40-1B1CFCA5553F}" type="presParOf" srcId="{43B04CFF-1BC1-4BBA-A9FF-344430F535F6}" destId="{8DD7D454-6B47-4951-9A1F-93517042DF15}" srcOrd="1" destOrd="0" presId="urn:microsoft.com/office/officeart/2005/8/layout/target3"/>
    <dgm:cxn modelId="{B95DFA64-469F-4CAA-89D8-D02136195436}" type="presParOf" srcId="{43B04CFF-1BC1-4BBA-A9FF-344430F535F6}" destId="{1A789460-2D1B-4002-ACA7-C8C2A72B51C9}" srcOrd="2" destOrd="0" presId="urn:microsoft.com/office/officeart/2005/8/layout/target3"/>
    <dgm:cxn modelId="{E0915F2F-1F2C-4208-9E76-7217036B6586}" type="presParOf" srcId="{43B04CFF-1BC1-4BBA-A9FF-344430F535F6}" destId="{B708AC08-0DD9-4C96-BE2C-34CB208C62E3}" srcOrd="3" destOrd="0" presId="urn:microsoft.com/office/officeart/2005/8/layout/target3"/>
    <dgm:cxn modelId="{14691D2D-0CDF-41C2-84FC-8E11AB5F5455}" type="presParOf" srcId="{43B04CFF-1BC1-4BBA-A9FF-344430F535F6}" destId="{A40C9B08-77FD-4FDA-AC64-56BE82768698}" srcOrd="4" destOrd="0" presId="urn:microsoft.com/office/officeart/2005/8/layout/target3"/>
    <dgm:cxn modelId="{B162BF17-DF13-4E0B-8A88-DE05EE3C87FE}" type="presParOf" srcId="{43B04CFF-1BC1-4BBA-A9FF-344430F535F6}" destId="{DA4D3DB8-9CB3-4C5C-8D29-56DDA31A7D48}" srcOrd="5" destOrd="0" presId="urn:microsoft.com/office/officeart/2005/8/layout/target3"/>
    <dgm:cxn modelId="{55E68CE1-D89B-4BCF-B1BC-8CB12DC2DA84}" type="presParOf" srcId="{43B04CFF-1BC1-4BBA-A9FF-344430F535F6}" destId="{3BEA835F-AB0A-491D-B940-4216EDB26F15}" srcOrd="6" destOrd="0" presId="urn:microsoft.com/office/officeart/2005/8/layout/target3"/>
    <dgm:cxn modelId="{3405BB4E-D129-49A2-A6E1-9EBAF7BC4B8F}" type="presParOf" srcId="{43B04CFF-1BC1-4BBA-A9FF-344430F535F6}" destId="{1DF4D27B-1026-41FA-B699-318A6277D003}" srcOrd="7" destOrd="0" presId="urn:microsoft.com/office/officeart/2005/8/layout/target3"/>
    <dgm:cxn modelId="{6549CCD7-53F3-491E-8C35-E0128F824057}" type="presParOf" srcId="{43B04CFF-1BC1-4BBA-A9FF-344430F535F6}" destId="{48915E9B-25CD-4908-A399-BD8E3B9320B5}" srcOrd="8" destOrd="0" presId="urn:microsoft.com/office/officeart/2005/8/layout/target3"/>
    <dgm:cxn modelId="{1E273ACB-4B51-489C-9125-94B20FB1F47C}" type="presParOf" srcId="{43B04CFF-1BC1-4BBA-A9FF-344430F535F6}" destId="{46B13906-8277-4DDD-BF71-61CB8D21EB01}" srcOrd="9" destOrd="0" presId="urn:microsoft.com/office/officeart/2005/8/layout/target3"/>
    <dgm:cxn modelId="{ADB8AA04-8144-4E04-9D37-8E2409AF4BAA}" type="presParOf" srcId="{43B04CFF-1BC1-4BBA-A9FF-344430F535F6}" destId="{A2511501-B6F2-4FE5-A8F6-EF62DC698A1A}" srcOrd="10" destOrd="0" presId="urn:microsoft.com/office/officeart/2005/8/layout/target3"/>
    <dgm:cxn modelId="{539D7BA6-0574-4C89-A3FF-B712C01E66C0}" type="presParOf" srcId="{43B04CFF-1BC1-4BBA-A9FF-344430F535F6}" destId="{DF0C52FD-0570-4985-912C-7129F6C7F19A}" srcOrd="11" destOrd="0" presId="urn:microsoft.com/office/officeart/2005/8/layout/target3"/>
    <dgm:cxn modelId="{FE3D36F6-BAB7-4406-A851-D1FA53E0FE29}" type="presParOf" srcId="{43B04CFF-1BC1-4BBA-A9FF-344430F535F6}" destId="{9B571621-A6E8-488E-9DEA-DD3477DBFFD5}" srcOrd="12" destOrd="0" presId="urn:microsoft.com/office/officeart/2005/8/layout/target3"/>
    <dgm:cxn modelId="{74D9445F-0CA5-4D9A-BFD7-164B87AEE8E8}" type="presParOf" srcId="{43B04CFF-1BC1-4BBA-A9FF-344430F535F6}" destId="{034B9A4F-3BC9-4F92-A94A-A81A6F830CFE}" srcOrd="13" destOrd="0" presId="urn:microsoft.com/office/officeart/2005/8/layout/target3"/>
    <dgm:cxn modelId="{7ACF2727-5540-4EF7-826A-B804AAAEE78B}" type="presParOf" srcId="{43B04CFF-1BC1-4BBA-A9FF-344430F535F6}" destId="{2047DE4B-6930-49BA-A591-27F247517A43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B28DB5-7314-44D5-B0AF-B30271A176F9}" type="doc">
      <dgm:prSet loTypeId="urn:microsoft.com/office/officeart/2005/8/layout/process1" loCatId="process" qsTypeId="urn:microsoft.com/office/officeart/2005/8/quickstyle/simple3" qsCatId="simple" csTypeId="urn:microsoft.com/office/officeart/2005/8/colors/accent3_3" csCatId="accent3"/>
      <dgm:spPr/>
      <dgm:t>
        <a:bodyPr/>
        <a:lstStyle/>
        <a:p>
          <a:endParaRPr lang="en-US"/>
        </a:p>
      </dgm:t>
    </dgm:pt>
    <dgm:pt modelId="{6A27A9AE-6E66-4B24-8DAA-3C052AF787C5}">
      <dgm:prSet/>
      <dgm:spPr/>
      <dgm:t>
        <a:bodyPr/>
        <a:lstStyle/>
        <a:p>
          <a:r>
            <a:rPr lang="hr-HR"/>
            <a:t>VRIJEDNOST FINANCIJSKOG OKVIRA</a:t>
          </a:r>
          <a:endParaRPr lang="en-US"/>
        </a:p>
      </dgm:t>
    </dgm:pt>
    <dgm:pt modelId="{3A9F2707-5DB1-41A2-8CDA-B3743E9DFBE4}" type="parTrans" cxnId="{9E390FBA-04AD-4E30-9015-AFC6B80A4CDF}">
      <dgm:prSet/>
      <dgm:spPr/>
      <dgm:t>
        <a:bodyPr/>
        <a:lstStyle/>
        <a:p>
          <a:endParaRPr lang="en-US"/>
        </a:p>
      </dgm:t>
    </dgm:pt>
    <dgm:pt modelId="{08B2A003-34D1-4D45-BDAA-CAD96E1446A6}" type="sibTrans" cxnId="{9E390FBA-04AD-4E30-9015-AFC6B80A4CDF}">
      <dgm:prSet/>
      <dgm:spPr/>
      <dgm:t>
        <a:bodyPr/>
        <a:lstStyle/>
        <a:p>
          <a:endParaRPr lang="en-US"/>
        </a:p>
      </dgm:t>
    </dgm:pt>
    <dgm:pt modelId="{61ABE256-4AD7-41A5-A43B-1037A60BC57C}">
      <dgm:prSet/>
      <dgm:spPr/>
      <dgm:t>
        <a:bodyPr/>
        <a:lstStyle/>
        <a:p>
          <a:r>
            <a:rPr lang="en-US" b="1" dirty="0"/>
            <a:t>10.679.691,96</a:t>
          </a:r>
          <a:r>
            <a:rPr lang="hr-HR" b="1" dirty="0"/>
            <a:t> kn</a:t>
          </a:r>
          <a:endParaRPr lang="en-US" b="1" dirty="0"/>
        </a:p>
      </dgm:t>
    </dgm:pt>
    <dgm:pt modelId="{11779F43-A816-47DF-93A8-5989D83297D5}" type="parTrans" cxnId="{2D82281A-8880-4573-96C0-EA3142D58E0D}">
      <dgm:prSet/>
      <dgm:spPr/>
      <dgm:t>
        <a:bodyPr/>
        <a:lstStyle/>
        <a:p>
          <a:endParaRPr lang="en-US"/>
        </a:p>
      </dgm:t>
    </dgm:pt>
    <dgm:pt modelId="{A6E7DA47-E520-4D20-84A7-9BC7648CA30B}" type="sibTrans" cxnId="{2D82281A-8880-4573-96C0-EA3142D58E0D}">
      <dgm:prSet/>
      <dgm:spPr/>
      <dgm:t>
        <a:bodyPr/>
        <a:lstStyle/>
        <a:p>
          <a:endParaRPr lang="en-US"/>
        </a:p>
      </dgm:t>
    </dgm:pt>
    <dgm:pt modelId="{7F22E671-05E6-452C-8E0F-4BDA14969301}" type="pres">
      <dgm:prSet presAssocID="{53B28DB5-7314-44D5-B0AF-B30271A176F9}" presName="Name0" presStyleCnt="0">
        <dgm:presLayoutVars>
          <dgm:dir/>
          <dgm:resizeHandles val="exact"/>
        </dgm:presLayoutVars>
      </dgm:prSet>
      <dgm:spPr/>
    </dgm:pt>
    <dgm:pt modelId="{81385EAA-DE91-4620-BEE1-92A8B7B8E3A5}" type="pres">
      <dgm:prSet presAssocID="{6A27A9AE-6E66-4B24-8DAA-3C052AF787C5}" presName="node" presStyleLbl="node1" presStyleIdx="0" presStyleCnt="2">
        <dgm:presLayoutVars>
          <dgm:bulletEnabled val="1"/>
        </dgm:presLayoutVars>
      </dgm:prSet>
      <dgm:spPr/>
    </dgm:pt>
    <dgm:pt modelId="{165487D7-0681-476A-B3FD-5F4D8FA5290C}" type="pres">
      <dgm:prSet presAssocID="{08B2A003-34D1-4D45-BDAA-CAD96E1446A6}" presName="sibTrans" presStyleLbl="sibTrans2D1" presStyleIdx="0" presStyleCnt="1"/>
      <dgm:spPr/>
    </dgm:pt>
    <dgm:pt modelId="{F5445A0C-46D6-49B6-9398-87591BDEA7E4}" type="pres">
      <dgm:prSet presAssocID="{08B2A003-34D1-4D45-BDAA-CAD96E1446A6}" presName="connectorText" presStyleLbl="sibTrans2D1" presStyleIdx="0" presStyleCnt="1"/>
      <dgm:spPr/>
    </dgm:pt>
    <dgm:pt modelId="{4104D963-D168-4A5F-9C93-3D4D8F18144B}" type="pres">
      <dgm:prSet presAssocID="{61ABE256-4AD7-41A5-A43B-1037A60BC57C}" presName="node" presStyleLbl="node1" presStyleIdx="1" presStyleCnt="2">
        <dgm:presLayoutVars>
          <dgm:bulletEnabled val="1"/>
        </dgm:presLayoutVars>
      </dgm:prSet>
      <dgm:spPr/>
    </dgm:pt>
  </dgm:ptLst>
  <dgm:cxnLst>
    <dgm:cxn modelId="{2D82281A-8880-4573-96C0-EA3142D58E0D}" srcId="{53B28DB5-7314-44D5-B0AF-B30271A176F9}" destId="{61ABE256-4AD7-41A5-A43B-1037A60BC57C}" srcOrd="1" destOrd="0" parTransId="{11779F43-A816-47DF-93A8-5989D83297D5}" sibTransId="{A6E7DA47-E520-4D20-84A7-9BC7648CA30B}"/>
    <dgm:cxn modelId="{A01BF449-8ACA-4710-9632-030FBC503BFB}" type="presOf" srcId="{08B2A003-34D1-4D45-BDAA-CAD96E1446A6}" destId="{165487D7-0681-476A-B3FD-5F4D8FA5290C}" srcOrd="0" destOrd="0" presId="urn:microsoft.com/office/officeart/2005/8/layout/process1"/>
    <dgm:cxn modelId="{502A18B0-EEBF-4F40-8C95-C6259357446F}" type="presOf" srcId="{53B28DB5-7314-44D5-B0AF-B30271A176F9}" destId="{7F22E671-05E6-452C-8E0F-4BDA14969301}" srcOrd="0" destOrd="0" presId="urn:microsoft.com/office/officeart/2005/8/layout/process1"/>
    <dgm:cxn modelId="{9E390FBA-04AD-4E30-9015-AFC6B80A4CDF}" srcId="{53B28DB5-7314-44D5-B0AF-B30271A176F9}" destId="{6A27A9AE-6E66-4B24-8DAA-3C052AF787C5}" srcOrd="0" destOrd="0" parTransId="{3A9F2707-5DB1-41A2-8CDA-B3743E9DFBE4}" sibTransId="{08B2A003-34D1-4D45-BDAA-CAD96E1446A6}"/>
    <dgm:cxn modelId="{933489DD-5669-4A80-8133-E0AB9F296A33}" type="presOf" srcId="{61ABE256-4AD7-41A5-A43B-1037A60BC57C}" destId="{4104D963-D168-4A5F-9C93-3D4D8F18144B}" srcOrd="0" destOrd="0" presId="urn:microsoft.com/office/officeart/2005/8/layout/process1"/>
    <dgm:cxn modelId="{BD3B6FDE-86BF-49FA-A545-F650425BBBFA}" type="presOf" srcId="{6A27A9AE-6E66-4B24-8DAA-3C052AF787C5}" destId="{81385EAA-DE91-4620-BEE1-92A8B7B8E3A5}" srcOrd="0" destOrd="0" presId="urn:microsoft.com/office/officeart/2005/8/layout/process1"/>
    <dgm:cxn modelId="{9AB010FC-8CF0-4BD7-826A-F4635552AAA1}" type="presOf" srcId="{08B2A003-34D1-4D45-BDAA-CAD96E1446A6}" destId="{F5445A0C-46D6-49B6-9398-87591BDEA7E4}" srcOrd="1" destOrd="0" presId="urn:microsoft.com/office/officeart/2005/8/layout/process1"/>
    <dgm:cxn modelId="{215DE004-F196-442F-BCE6-AD7646BAAB87}" type="presParOf" srcId="{7F22E671-05E6-452C-8E0F-4BDA14969301}" destId="{81385EAA-DE91-4620-BEE1-92A8B7B8E3A5}" srcOrd="0" destOrd="0" presId="urn:microsoft.com/office/officeart/2005/8/layout/process1"/>
    <dgm:cxn modelId="{76066F70-287E-4AA6-92DB-F056C344191E}" type="presParOf" srcId="{7F22E671-05E6-452C-8E0F-4BDA14969301}" destId="{165487D7-0681-476A-B3FD-5F4D8FA5290C}" srcOrd="1" destOrd="0" presId="urn:microsoft.com/office/officeart/2005/8/layout/process1"/>
    <dgm:cxn modelId="{2902317C-ECEA-4F4C-9084-51A2D591F210}" type="presParOf" srcId="{165487D7-0681-476A-B3FD-5F4D8FA5290C}" destId="{F5445A0C-46D6-49B6-9398-87591BDEA7E4}" srcOrd="0" destOrd="0" presId="urn:microsoft.com/office/officeart/2005/8/layout/process1"/>
    <dgm:cxn modelId="{F06F1930-B135-4729-B7C9-CCDB7564BFFE}" type="presParOf" srcId="{7F22E671-05E6-452C-8E0F-4BDA14969301}" destId="{4104D963-D168-4A5F-9C93-3D4D8F18144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31AA32-F82C-4554-97BD-0E39B8183337}" type="doc">
      <dgm:prSet loTypeId="urn:microsoft.com/office/officeart/2005/8/layout/target3" loCatId="list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hr-HR"/>
        </a:p>
      </dgm:t>
    </dgm:pt>
    <dgm:pt modelId="{8083833C-2CC7-4257-B1F1-8C5F723E79D9}">
      <dgm:prSet phldrT="[Tekst]"/>
      <dgm:spPr/>
      <dgm:t>
        <a:bodyPr/>
        <a:lstStyle/>
        <a:p>
          <a:r>
            <a:rPr lang="hr-HR" dirty="0">
              <a:latin typeface="Cambria" panose="02040503050406030204" pitchFamily="18" charset="0"/>
            </a:rPr>
            <a:t>Praćenje provedbe</a:t>
          </a:r>
        </a:p>
      </dgm:t>
    </dgm:pt>
    <dgm:pt modelId="{3BB43939-D332-4AFC-89C9-AD634774A171}" type="parTrans" cxnId="{58430920-BAD4-4EB2-802F-1C9DE72CB2E7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BF89FB1B-DA5D-4E0C-8CC9-AFA560DC9719}" type="sibTrans" cxnId="{58430920-BAD4-4EB2-802F-1C9DE72CB2E7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4402763F-77EA-4F51-8948-B24320F5CEBF}">
      <dgm:prSet phldrT="[Tekst]"/>
      <dgm:spPr/>
      <dgm:t>
        <a:bodyPr/>
        <a:lstStyle/>
        <a:p>
          <a:endParaRPr lang="hr-HR" dirty="0">
            <a:latin typeface="Cambria" panose="02040503050406030204" pitchFamily="18" charset="0"/>
          </a:endParaRPr>
        </a:p>
      </dgm:t>
    </dgm:pt>
    <dgm:pt modelId="{D7E25DAA-A7F7-4A95-BA8C-6171502C883A}" type="parTrans" cxnId="{D397B4F0-1F7D-4CC8-B11B-F6E01524DCB5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586C7C99-3885-4B5B-AC94-365395BAB082}" type="sibTrans" cxnId="{D397B4F0-1F7D-4CC8-B11B-F6E01524DCB5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B27B86CC-05F0-4A68-9830-220F140352B2}">
      <dgm:prSet phldrT="[Tekst]"/>
      <dgm:spPr/>
      <dgm:t>
        <a:bodyPr/>
        <a:lstStyle/>
        <a:p>
          <a:r>
            <a:rPr lang="hr-HR" dirty="0">
              <a:latin typeface="Cambria" panose="02040503050406030204" pitchFamily="18" charset="0"/>
            </a:rPr>
            <a:t>Izvještavanje</a:t>
          </a:r>
        </a:p>
      </dgm:t>
    </dgm:pt>
    <dgm:pt modelId="{6EC863FB-325C-44F6-BA8F-FB2B237880C8}" type="parTrans" cxnId="{CB046E1B-6D5F-4E5E-ADAA-6AA9F4270F17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E207B64B-9CDD-44FF-AB7D-E3562851F11B}" type="sibTrans" cxnId="{CB046E1B-6D5F-4E5E-ADAA-6AA9F4270F17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134A8D33-87F7-437C-9A6B-6EDEAF994B58}">
      <dgm:prSet phldrT="[Tekst]"/>
      <dgm:spPr/>
      <dgm:t>
        <a:bodyPr/>
        <a:lstStyle/>
        <a:p>
          <a:r>
            <a:rPr lang="hr-HR" dirty="0">
              <a:latin typeface="Cambria" panose="02040503050406030204" pitchFamily="18" charset="0"/>
            </a:rPr>
            <a:t>Vrednovanje</a:t>
          </a:r>
        </a:p>
      </dgm:t>
    </dgm:pt>
    <dgm:pt modelId="{E2499DDC-66A5-457A-95F4-3BF9A47D29B7}" type="parTrans" cxnId="{5F832F88-EC9F-4772-B4A2-0FF339553D35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7160E201-D83A-4BE6-B127-0A84968DB0F2}" type="sibTrans" cxnId="{5F832F88-EC9F-4772-B4A2-0FF339553D35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FF78BC6C-632F-47A4-82B9-5A6F08ABC36A}">
      <dgm:prSet phldrT="[Tekst]"/>
      <dgm:spPr/>
      <dgm:t>
        <a:bodyPr/>
        <a:lstStyle/>
        <a:p>
          <a:r>
            <a:rPr lang="hr-HR" dirty="0">
              <a:latin typeface="Cambria" panose="02040503050406030204" pitchFamily="18" charset="0"/>
            </a:rPr>
            <a:t>Prije provedbe</a:t>
          </a:r>
        </a:p>
      </dgm:t>
    </dgm:pt>
    <dgm:pt modelId="{671FBBDB-86E0-4091-9B52-CE0A314122AE}" type="parTrans" cxnId="{A120E9DB-AF7A-48D6-853D-E9250E0A6816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34611D8D-4AE4-450C-86B1-D8C16E54955A}" type="sibTrans" cxnId="{A120E9DB-AF7A-48D6-853D-E9250E0A6816}">
      <dgm:prSet/>
      <dgm:spPr/>
      <dgm:t>
        <a:bodyPr/>
        <a:lstStyle/>
        <a:p>
          <a:endParaRPr lang="hr-HR">
            <a:latin typeface="Cambria" panose="02040503050406030204" pitchFamily="18" charset="0"/>
          </a:endParaRPr>
        </a:p>
      </dgm:t>
    </dgm:pt>
    <dgm:pt modelId="{77A985C1-07AB-489A-91CC-2EC62A0E2B9D}">
      <dgm:prSet phldrT="[Tekst]"/>
      <dgm:spPr/>
      <dgm:t>
        <a:bodyPr/>
        <a:lstStyle/>
        <a:p>
          <a:r>
            <a:rPr lang="hr-HR" dirty="0">
              <a:latin typeface="Cambria" panose="02040503050406030204" pitchFamily="18" charset="0"/>
            </a:rPr>
            <a:t>Za vrijeme</a:t>
          </a:r>
        </a:p>
      </dgm:t>
    </dgm:pt>
    <dgm:pt modelId="{151A84A8-2EED-4568-8606-B46317FE2CD1}" type="parTrans" cxnId="{D3415293-83CE-4B5E-8B5B-E07F961BDEC7}">
      <dgm:prSet/>
      <dgm:spPr/>
      <dgm:t>
        <a:bodyPr/>
        <a:lstStyle/>
        <a:p>
          <a:endParaRPr lang="en-US"/>
        </a:p>
      </dgm:t>
    </dgm:pt>
    <dgm:pt modelId="{144B1BF9-4C3E-4574-90D2-E9AE8D3C9F7C}" type="sibTrans" cxnId="{D3415293-83CE-4B5E-8B5B-E07F961BDEC7}">
      <dgm:prSet/>
      <dgm:spPr/>
      <dgm:t>
        <a:bodyPr/>
        <a:lstStyle/>
        <a:p>
          <a:endParaRPr lang="en-US"/>
        </a:p>
      </dgm:t>
    </dgm:pt>
    <dgm:pt modelId="{05E377D6-BCDE-432E-8003-F35DD28C5D1A}">
      <dgm:prSet phldrT="[Tekst]"/>
      <dgm:spPr/>
      <dgm:t>
        <a:bodyPr/>
        <a:lstStyle/>
        <a:p>
          <a:r>
            <a:rPr lang="hr-HR" dirty="0">
              <a:latin typeface="Cambria" panose="02040503050406030204" pitchFamily="18" charset="0"/>
            </a:rPr>
            <a:t>Nakon provedbe</a:t>
          </a:r>
        </a:p>
      </dgm:t>
    </dgm:pt>
    <dgm:pt modelId="{89CF79DC-69E2-428F-9506-E9E593B41D9F}" type="parTrans" cxnId="{6EECC98C-7543-4F71-BAF6-93EA7D0A53B2}">
      <dgm:prSet/>
      <dgm:spPr/>
      <dgm:t>
        <a:bodyPr/>
        <a:lstStyle/>
        <a:p>
          <a:endParaRPr lang="en-US"/>
        </a:p>
      </dgm:t>
    </dgm:pt>
    <dgm:pt modelId="{8328D5B4-AE06-467D-B0EC-E30D3D17F38D}" type="sibTrans" cxnId="{6EECC98C-7543-4F71-BAF6-93EA7D0A53B2}">
      <dgm:prSet/>
      <dgm:spPr/>
      <dgm:t>
        <a:bodyPr/>
        <a:lstStyle/>
        <a:p>
          <a:endParaRPr lang="en-US"/>
        </a:p>
      </dgm:t>
    </dgm:pt>
    <dgm:pt modelId="{43B04CFF-1BC1-4BBA-A9FF-344430F535F6}" type="pres">
      <dgm:prSet presAssocID="{5031AA32-F82C-4554-97BD-0E39B81833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109A73A-D10F-4069-8ACC-A919DA09766A}" type="pres">
      <dgm:prSet presAssocID="{8083833C-2CC7-4257-B1F1-8C5F723E79D9}" presName="circle1" presStyleLbl="node1" presStyleIdx="0" presStyleCnt="3"/>
      <dgm:spPr/>
    </dgm:pt>
    <dgm:pt modelId="{8DD7D454-6B47-4951-9A1F-93517042DF15}" type="pres">
      <dgm:prSet presAssocID="{8083833C-2CC7-4257-B1F1-8C5F723E79D9}" presName="space" presStyleCnt="0"/>
      <dgm:spPr/>
    </dgm:pt>
    <dgm:pt modelId="{1A789460-2D1B-4002-ACA7-C8C2A72B51C9}" type="pres">
      <dgm:prSet presAssocID="{8083833C-2CC7-4257-B1F1-8C5F723E79D9}" presName="rect1" presStyleLbl="alignAcc1" presStyleIdx="0" presStyleCnt="3"/>
      <dgm:spPr/>
    </dgm:pt>
    <dgm:pt modelId="{173ED374-7125-46C4-BBD0-BA2C82584185}" type="pres">
      <dgm:prSet presAssocID="{B27B86CC-05F0-4A68-9830-220F140352B2}" presName="vertSpace2" presStyleLbl="node1" presStyleIdx="0" presStyleCnt="3"/>
      <dgm:spPr/>
    </dgm:pt>
    <dgm:pt modelId="{43B28D36-F4EA-48F8-905B-9295329998EF}" type="pres">
      <dgm:prSet presAssocID="{B27B86CC-05F0-4A68-9830-220F140352B2}" presName="circle2" presStyleLbl="node1" presStyleIdx="1" presStyleCnt="3"/>
      <dgm:spPr/>
    </dgm:pt>
    <dgm:pt modelId="{37A3B4CB-0DBF-482E-BF4B-1F16FA55E0DD}" type="pres">
      <dgm:prSet presAssocID="{B27B86CC-05F0-4A68-9830-220F140352B2}" presName="rect2" presStyleLbl="alignAcc1" presStyleIdx="1" presStyleCnt="3"/>
      <dgm:spPr/>
    </dgm:pt>
    <dgm:pt modelId="{6A06EF40-AB07-431D-8B27-BB6688D0A279}" type="pres">
      <dgm:prSet presAssocID="{134A8D33-87F7-437C-9A6B-6EDEAF994B58}" presName="vertSpace3" presStyleLbl="node1" presStyleIdx="1" presStyleCnt="3"/>
      <dgm:spPr/>
    </dgm:pt>
    <dgm:pt modelId="{E5F17F6C-F113-4110-A7D6-9A3ED3A1CF69}" type="pres">
      <dgm:prSet presAssocID="{134A8D33-87F7-437C-9A6B-6EDEAF994B58}" presName="circle3" presStyleLbl="node1" presStyleIdx="2" presStyleCnt="3"/>
      <dgm:spPr/>
    </dgm:pt>
    <dgm:pt modelId="{A910052C-85D5-4DB4-A379-61DFDCE13A55}" type="pres">
      <dgm:prSet presAssocID="{134A8D33-87F7-437C-9A6B-6EDEAF994B58}" presName="rect3" presStyleLbl="alignAcc1" presStyleIdx="2" presStyleCnt="3"/>
      <dgm:spPr/>
    </dgm:pt>
    <dgm:pt modelId="{46B13906-8277-4DDD-BF71-61CB8D21EB01}" type="pres">
      <dgm:prSet presAssocID="{8083833C-2CC7-4257-B1F1-8C5F723E79D9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A2511501-B6F2-4FE5-A8F6-EF62DC698A1A}" type="pres">
      <dgm:prSet presAssocID="{8083833C-2CC7-4257-B1F1-8C5F723E79D9}" presName="rect1ChTx" presStyleLbl="alignAcc1" presStyleIdx="2" presStyleCnt="3">
        <dgm:presLayoutVars>
          <dgm:bulletEnabled val="1"/>
        </dgm:presLayoutVars>
      </dgm:prSet>
      <dgm:spPr/>
    </dgm:pt>
    <dgm:pt modelId="{195AB07E-2629-4F3C-BD0E-9AF63D037598}" type="pres">
      <dgm:prSet presAssocID="{B27B86CC-05F0-4A68-9830-220F140352B2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DA3CF220-7E51-4C3E-B87C-D5E1DFBB271A}" type="pres">
      <dgm:prSet presAssocID="{B27B86CC-05F0-4A68-9830-220F140352B2}" presName="rect2ChTx" presStyleLbl="alignAcc1" presStyleIdx="2" presStyleCnt="3">
        <dgm:presLayoutVars>
          <dgm:bulletEnabled val="1"/>
        </dgm:presLayoutVars>
      </dgm:prSet>
      <dgm:spPr/>
    </dgm:pt>
    <dgm:pt modelId="{B38C3AC8-17DA-4822-84E6-D25351CE677B}" type="pres">
      <dgm:prSet presAssocID="{134A8D33-87F7-437C-9A6B-6EDEAF994B58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591C9064-6F78-4630-A85F-60D9F708F2EB}" type="pres">
      <dgm:prSet presAssocID="{134A8D33-87F7-437C-9A6B-6EDEAF994B58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A47B910C-546C-4FF9-9EC2-9DEA02B8590B}" type="presOf" srcId="{05E377D6-BCDE-432E-8003-F35DD28C5D1A}" destId="{591C9064-6F78-4630-A85F-60D9F708F2EB}" srcOrd="0" destOrd="2" presId="urn:microsoft.com/office/officeart/2005/8/layout/target3"/>
    <dgm:cxn modelId="{1C98110E-6525-4EA3-BD1C-916770B0B4A1}" type="presOf" srcId="{8083833C-2CC7-4257-B1F1-8C5F723E79D9}" destId="{46B13906-8277-4DDD-BF71-61CB8D21EB01}" srcOrd="1" destOrd="0" presId="urn:microsoft.com/office/officeart/2005/8/layout/target3"/>
    <dgm:cxn modelId="{500C8D17-E9B0-4068-9F1B-48FFC5E181D4}" type="presOf" srcId="{4402763F-77EA-4F51-8948-B24320F5CEBF}" destId="{A2511501-B6F2-4FE5-A8F6-EF62DC698A1A}" srcOrd="0" destOrd="0" presId="urn:microsoft.com/office/officeart/2005/8/layout/target3"/>
    <dgm:cxn modelId="{CB046E1B-6D5F-4E5E-ADAA-6AA9F4270F17}" srcId="{5031AA32-F82C-4554-97BD-0E39B8183337}" destId="{B27B86CC-05F0-4A68-9830-220F140352B2}" srcOrd="1" destOrd="0" parTransId="{6EC863FB-325C-44F6-BA8F-FB2B237880C8}" sibTransId="{E207B64B-9CDD-44FF-AB7D-E3562851F11B}"/>
    <dgm:cxn modelId="{58430920-BAD4-4EB2-802F-1C9DE72CB2E7}" srcId="{5031AA32-F82C-4554-97BD-0E39B8183337}" destId="{8083833C-2CC7-4257-B1F1-8C5F723E79D9}" srcOrd="0" destOrd="0" parTransId="{3BB43939-D332-4AFC-89C9-AD634774A171}" sibTransId="{BF89FB1B-DA5D-4E0C-8CC9-AFA560DC9719}"/>
    <dgm:cxn modelId="{D4FEB926-DB6B-459D-B6F8-F29E989FAA12}" type="presOf" srcId="{B27B86CC-05F0-4A68-9830-220F140352B2}" destId="{37A3B4CB-0DBF-482E-BF4B-1F16FA55E0DD}" srcOrd="0" destOrd="0" presId="urn:microsoft.com/office/officeart/2005/8/layout/target3"/>
    <dgm:cxn modelId="{40A1CD85-DEFC-4830-A34A-796C26B1A2A5}" type="presOf" srcId="{134A8D33-87F7-437C-9A6B-6EDEAF994B58}" destId="{A910052C-85D5-4DB4-A379-61DFDCE13A55}" srcOrd="0" destOrd="0" presId="urn:microsoft.com/office/officeart/2005/8/layout/target3"/>
    <dgm:cxn modelId="{5F832F88-EC9F-4772-B4A2-0FF339553D35}" srcId="{5031AA32-F82C-4554-97BD-0E39B8183337}" destId="{134A8D33-87F7-437C-9A6B-6EDEAF994B58}" srcOrd="2" destOrd="0" parTransId="{E2499DDC-66A5-457A-95F4-3BF9A47D29B7}" sibTransId="{7160E201-D83A-4BE6-B127-0A84968DB0F2}"/>
    <dgm:cxn modelId="{6EECC98C-7543-4F71-BAF6-93EA7D0A53B2}" srcId="{134A8D33-87F7-437C-9A6B-6EDEAF994B58}" destId="{05E377D6-BCDE-432E-8003-F35DD28C5D1A}" srcOrd="2" destOrd="0" parTransId="{89CF79DC-69E2-428F-9506-E9E593B41D9F}" sibTransId="{8328D5B4-AE06-467D-B0EC-E30D3D17F38D}"/>
    <dgm:cxn modelId="{D3415293-83CE-4B5E-8B5B-E07F961BDEC7}" srcId="{134A8D33-87F7-437C-9A6B-6EDEAF994B58}" destId="{77A985C1-07AB-489A-91CC-2EC62A0E2B9D}" srcOrd="1" destOrd="0" parTransId="{151A84A8-2EED-4568-8606-B46317FE2CD1}" sibTransId="{144B1BF9-4C3E-4574-90D2-E9AE8D3C9F7C}"/>
    <dgm:cxn modelId="{C0B1F2AF-0814-4AEE-8DDD-9DA6A24B7B24}" type="presOf" srcId="{B27B86CC-05F0-4A68-9830-220F140352B2}" destId="{195AB07E-2629-4F3C-BD0E-9AF63D037598}" srcOrd="1" destOrd="0" presId="urn:microsoft.com/office/officeart/2005/8/layout/target3"/>
    <dgm:cxn modelId="{7AFDDBBA-3EA7-4131-AABB-06AB135032E6}" type="presOf" srcId="{77A985C1-07AB-489A-91CC-2EC62A0E2B9D}" destId="{591C9064-6F78-4630-A85F-60D9F708F2EB}" srcOrd="0" destOrd="1" presId="urn:microsoft.com/office/officeart/2005/8/layout/target3"/>
    <dgm:cxn modelId="{7E7172BB-8404-4D4C-AF41-1FAF3849D1F6}" type="presOf" srcId="{FF78BC6C-632F-47A4-82B9-5A6F08ABC36A}" destId="{591C9064-6F78-4630-A85F-60D9F708F2EB}" srcOrd="0" destOrd="0" presId="urn:microsoft.com/office/officeart/2005/8/layout/target3"/>
    <dgm:cxn modelId="{4793C8BC-92C1-4FEC-A121-B8894DDD8C0B}" type="presOf" srcId="{134A8D33-87F7-437C-9A6B-6EDEAF994B58}" destId="{B38C3AC8-17DA-4822-84E6-D25351CE677B}" srcOrd="1" destOrd="0" presId="urn:microsoft.com/office/officeart/2005/8/layout/target3"/>
    <dgm:cxn modelId="{2713DCC1-5776-460E-85CE-A97667566D62}" type="presOf" srcId="{8083833C-2CC7-4257-B1F1-8C5F723E79D9}" destId="{1A789460-2D1B-4002-ACA7-C8C2A72B51C9}" srcOrd="0" destOrd="0" presId="urn:microsoft.com/office/officeart/2005/8/layout/target3"/>
    <dgm:cxn modelId="{079792C3-B2CF-43A8-9CC3-C1244CA2C631}" type="presOf" srcId="{5031AA32-F82C-4554-97BD-0E39B8183337}" destId="{43B04CFF-1BC1-4BBA-A9FF-344430F535F6}" srcOrd="0" destOrd="0" presId="urn:microsoft.com/office/officeart/2005/8/layout/target3"/>
    <dgm:cxn modelId="{A120E9DB-AF7A-48D6-853D-E9250E0A6816}" srcId="{134A8D33-87F7-437C-9A6B-6EDEAF994B58}" destId="{FF78BC6C-632F-47A4-82B9-5A6F08ABC36A}" srcOrd="0" destOrd="0" parTransId="{671FBBDB-86E0-4091-9B52-CE0A314122AE}" sibTransId="{34611D8D-4AE4-450C-86B1-D8C16E54955A}"/>
    <dgm:cxn modelId="{D397B4F0-1F7D-4CC8-B11B-F6E01524DCB5}" srcId="{8083833C-2CC7-4257-B1F1-8C5F723E79D9}" destId="{4402763F-77EA-4F51-8948-B24320F5CEBF}" srcOrd="0" destOrd="0" parTransId="{D7E25DAA-A7F7-4A95-BA8C-6171502C883A}" sibTransId="{586C7C99-3885-4B5B-AC94-365395BAB082}"/>
    <dgm:cxn modelId="{6E84F6D3-B3D5-46B3-B26A-D37B44A88F97}" type="presParOf" srcId="{43B04CFF-1BC1-4BBA-A9FF-344430F535F6}" destId="{0109A73A-D10F-4069-8ACC-A919DA09766A}" srcOrd="0" destOrd="0" presId="urn:microsoft.com/office/officeart/2005/8/layout/target3"/>
    <dgm:cxn modelId="{33A2DF96-BD7C-439A-A748-D0A091597F7F}" type="presParOf" srcId="{43B04CFF-1BC1-4BBA-A9FF-344430F535F6}" destId="{8DD7D454-6B47-4951-9A1F-93517042DF15}" srcOrd="1" destOrd="0" presId="urn:microsoft.com/office/officeart/2005/8/layout/target3"/>
    <dgm:cxn modelId="{3CFC13ED-9C6A-4296-8D83-D5880D3D3AB2}" type="presParOf" srcId="{43B04CFF-1BC1-4BBA-A9FF-344430F535F6}" destId="{1A789460-2D1B-4002-ACA7-C8C2A72B51C9}" srcOrd="2" destOrd="0" presId="urn:microsoft.com/office/officeart/2005/8/layout/target3"/>
    <dgm:cxn modelId="{E83FF297-FE2B-4F01-AB93-326FD92F6AE0}" type="presParOf" srcId="{43B04CFF-1BC1-4BBA-A9FF-344430F535F6}" destId="{173ED374-7125-46C4-BBD0-BA2C82584185}" srcOrd="3" destOrd="0" presId="urn:microsoft.com/office/officeart/2005/8/layout/target3"/>
    <dgm:cxn modelId="{D583D3BF-959D-4853-B85A-AA2E27D67E45}" type="presParOf" srcId="{43B04CFF-1BC1-4BBA-A9FF-344430F535F6}" destId="{43B28D36-F4EA-48F8-905B-9295329998EF}" srcOrd="4" destOrd="0" presId="urn:microsoft.com/office/officeart/2005/8/layout/target3"/>
    <dgm:cxn modelId="{EDD31ADB-48C3-44BF-86B6-5555D41E8F94}" type="presParOf" srcId="{43B04CFF-1BC1-4BBA-A9FF-344430F535F6}" destId="{37A3B4CB-0DBF-482E-BF4B-1F16FA55E0DD}" srcOrd="5" destOrd="0" presId="urn:microsoft.com/office/officeart/2005/8/layout/target3"/>
    <dgm:cxn modelId="{7144662F-0975-4B9C-A8F3-F4E85B5CB5EC}" type="presParOf" srcId="{43B04CFF-1BC1-4BBA-A9FF-344430F535F6}" destId="{6A06EF40-AB07-431D-8B27-BB6688D0A279}" srcOrd="6" destOrd="0" presId="urn:microsoft.com/office/officeart/2005/8/layout/target3"/>
    <dgm:cxn modelId="{20C3877A-B9C0-4EF1-AB9D-85C44CD93599}" type="presParOf" srcId="{43B04CFF-1BC1-4BBA-A9FF-344430F535F6}" destId="{E5F17F6C-F113-4110-A7D6-9A3ED3A1CF69}" srcOrd="7" destOrd="0" presId="urn:microsoft.com/office/officeart/2005/8/layout/target3"/>
    <dgm:cxn modelId="{0BADA199-C02E-4670-9978-A6D9DDC490E1}" type="presParOf" srcId="{43B04CFF-1BC1-4BBA-A9FF-344430F535F6}" destId="{A910052C-85D5-4DB4-A379-61DFDCE13A55}" srcOrd="8" destOrd="0" presId="urn:microsoft.com/office/officeart/2005/8/layout/target3"/>
    <dgm:cxn modelId="{28A560B8-ED15-4149-91AA-B6516801B805}" type="presParOf" srcId="{43B04CFF-1BC1-4BBA-A9FF-344430F535F6}" destId="{46B13906-8277-4DDD-BF71-61CB8D21EB01}" srcOrd="9" destOrd="0" presId="urn:microsoft.com/office/officeart/2005/8/layout/target3"/>
    <dgm:cxn modelId="{92EB789F-53E8-42EB-BA60-A21A2ECFB16B}" type="presParOf" srcId="{43B04CFF-1BC1-4BBA-A9FF-344430F535F6}" destId="{A2511501-B6F2-4FE5-A8F6-EF62DC698A1A}" srcOrd="10" destOrd="0" presId="urn:microsoft.com/office/officeart/2005/8/layout/target3"/>
    <dgm:cxn modelId="{C920993C-4C2D-4C04-903D-14B12559F83E}" type="presParOf" srcId="{43B04CFF-1BC1-4BBA-A9FF-344430F535F6}" destId="{195AB07E-2629-4F3C-BD0E-9AF63D037598}" srcOrd="11" destOrd="0" presId="urn:microsoft.com/office/officeart/2005/8/layout/target3"/>
    <dgm:cxn modelId="{099CBAAE-CDA1-4244-9F9E-481FDADE13DD}" type="presParOf" srcId="{43B04CFF-1BC1-4BBA-A9FF-344430F535F6}" destId="{DA3CF220-7E51-4C3E-B87C-D5E1DFBB271A}" srcOrd="12" destOrd="0" presId="urn:microsoft.com/office/officeart/2005/8/layout/target3"/>
    <dgm:cxn modelId="{AA50A26D-2604-4DE9-B575-1A9E593C4913}" type="presParOf" srcId="{43B04CFF-1BC1-4BBA-A9FF-344430F535F6}" destId="{B38C3AC8-17DA-4822-84E6-D25351CE677B}" srcOrd="13" destOrd="0" presId="urn:microsoft.com/office/officeart/2005/8/layout/target3"/>
    <dgm:cxn modelId="{C0F49C2F-6F73-471F-BE1C-3B6E82B99C48}" type="presParOf" srcId="{43B04CFF-1BC1-4BBA-A9FF-344430F535F6}" destId="{591C9064-6F78-4630-A85F-60D9F708F2EB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720459-5FF2-48F6-BD37-72D59C76F8D3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/>
      <dgm:spPr/>
      <dgm:t>
        <a:bodyPr/>
        <a:lstStyle/>
        <a:p>
          <a:endParaRPr lang="en-US"/>
        </a:p>
      </dgm:t>
    </dgm:pt>
    <dgm:pt modelId="{F4F357CC-7E4E-4591-989C-C449E08D6B63}">
      <dgm:prSet/>
      <dgm:spPr/>
      <dgm:t>
        <a:bodyPr/>
        <a:lstStyle/>
        <a:p>
          <a:r>
            <a:rPr lang="hr-HR" dirty="0"/>
            <a:t>AKCIJSKI PLAN = PROVEDBENI PROGRAM</a:t>
          </a:r>
          <a:endParaRPr lang="en-US" dirty="0"/>
        </a:p>
      </dgm:t>
    </dgm:pt>
    <dgm:pt modelId="{A411A979-1C18-4D47-881A-318215190D0A}" type="parTrans" cxnId="{1EF991A3-DCCA-44E2-836A-BB6CA96D7444}">
      <dgm:prSet/>
      <dgm:spPr/>
      <dgm:t>
        <a:bodyPr/>
        <a:lstStyle/>
        <a:p>
          <a:endParaRPr lang="en-US"/>
        </a:p>
      </dgm:t>
    </dgm:pt>
    <dgm:pt modelId="{846F4183-B9E3-448F-87D4-7ACD926658F6}" type="sibTrans" cxnId="{1EF991A3-DCCA-44E2-836A-BB6CA96D7444}">
      <dgm:prSet/>
      <dgm:spPr/>
      <dgm:t>
        <a:bodyPr/>
        <a:lstStyle/>
        <a:p>
          <a:endParaRPr lang="en-US"/>
        </a:p>
      </dgm:t>
    </dgm:pt>
    <dgm:pt modelId="{BEEFD911-B4D5-4CD9-AE81-D64EF6040954}" type="pres">
      <dgm:prSet presAssocID="{86720459-5FF2-48F6-BD37-72D59C76F8D3}" presName="Name0" presStyleCnt="0">
        <dgm:presLayoutVars>
          <dgm:dir/>
          <dgm:resizeHandles val="exact"/>
        </dgm:presLayoutVars>
      </dgm:prSet>
      <dgm:spPr/>
    </dgm:pt>
    <dgm:pt modelId="{69FC562D-6EFB-44E4-9CC0-333FEBFA737C}" type="pres">
      <dgm:prSet presAssocID="{F4F357CC-7E4E-4591-989C-C449E08D6B63}" presName="node" presStyleLbl="node1" presStyleIdx="0" presStyleCnt="1">
        <dgm:presLayoutVars>
          <dgm:bulletEnabled val="1"/>
        </dgm:presLayoutVars>
      </dgm:prSet>
      <dgm:spPr/>
    </dgm:pt>
  </dgm:ptLst>
  <dgm:cxnLst>
    <dgm:cxn modelId="{BF112839-347A-4E2C-A55F-C8F08DE80A2D}" type="presOf" srcId="{86720459-5FF2-48F6-BD37-72D59C76F8D3}" destId="{BEEFD911-B4D5-4CD9-AE81-D64EF6040954}" srcOrd="0" destOrd="0" presId="urn:microsoft.com/office/officeart/2005/8/layout/process1"/>
    <dgm:cxn modelId="{1B4BA83B-C1EA-4868-8288-F19113FBD74E}" type="presOf" srcId="{F4F357CC-7E4E-4591-989C-C449E08D6B63}" destId="{69FC562D-6EFB-44E4-9CC0-333FEBFA737C}" srcOrd="0" destOrd="0" presId="urn:microsoft.com/office/officeart/2005/8/layout/process1"/>
    <dgm:cxn modelId="{1EF991A3-DCCA-44E2-836A-BB6CA96D7444}" srcId="{86720459-5FF2-48F6-BD37-72D59C76F8D3}" destId="{F4F357CC-7E4E-4591-989C-C449E08D6B63}" srcOrd="0" destOrd="0" parTransId="{A411A979-1C18-4D47-881A-318215190D0A}" sibTransId="{846F4183-B9E3-448F-87D4-7ACD926658F6}"/>
    <dgm:cxn modelId="{23B9EE52-0563-4AD9-BC7E-2DAF0C11ED1F}" type="presParOf" srcId="{BEEFD911-B4D5-4CD9-AE81-D64EF6040954}" destId="{69FC562D-6EFB-44E4-9CC0-333FEBFA737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AB382-B81C-434E-B3AE-02C7CAAC2ED0}">
      <dsp:nvSpPr>
        <dsp:cNvPr id="0" name=""/>
        <dsp:cNvSpPr/>
      </dsp:nvSpPr>
      <dsp:spPr>
        <a:xfrm>
          <a:off x="2312" y="692755"/>
          <a:ext cx="2254969" cy="90198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+mn-lt"/>
            </a:rPr>
            <a:t>Partnersko vijeće  </a:t>
          </a:r>
        </a:p>
      </dsp:txBody>
      <dsp:txXfrm>
        <a:off x="2312" y="692755"/>
        <a:ext cx="2254969" cy="901987"/>
      </dsp:txXfrm>
    </dsp:sp>
    <dsp:sp modelId="{CB79F67F-1A2E-4FA9-9341-EF71086C8CB3}">
      <dsp:nvSpPr>
        <dsp:cNvPr id="0" name=""/>
        <dsp:cNvSpPr/>
      </dsp:nvSpPr>
      <dsp:spPr>
        <a:xfrm>
          <a:off x="2312" y="1594742"/>
          <a:ext cx="2254969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400" kern="1200" dirty="0">
              <a:latin typeface="+mn-lt"/>
            </a:rPr>
            <a:t>Održano 1. i 2. partnersko vijeće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400" kern="1200" dirty="0">
              <a:latin typeface="+mn-lt"/>
            </a:rPr>
            <a:t>Najmanje 2. sjednice + završna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400" kern="1200" dirty="0">
              <a:latin typeface="+mn-lt"/>
            </a:rPr>
            <a:t>Utvrđeno 35 članova + zamjene.  </a:t>
          </a:r>
        </a:p>
      </dsp:txBody>
      <dsp:txXfrm>
        <a:off x="2312" y="1594742"/>
        <a:ext cx="2254969" cy="2854800"/>
      </dsp:txXfrm>
    </dsp:sp>
    <dsp:sp modelId="{F4053FDE-4B6B-4E6B-A128-CE5E0A7ABCE1}">
      <dsp:nvSpPr>
        <dsp:cNvPr id="0" name=""/>
        <dsp:cNvSpPr/>
      </dsp:nvSpPr>
      <dsp:spPr>
        <a:xfrm>
          <a:off x="2572977" y="692755"/>
          <a:ext cx="2254969" cy="90198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latin typeface="+mn-lt"/>
            </a:rPr>
            <a:t>EX ANTE </a:t>
          </a:r>
          <a:r>
            <a:rPr lang="hr-HR" sz="1600" b="1" kern="1200" dirty="0" err="1">
              <a:latin typeface="+mn-lt"/>
            </a:rPr>
            <a:t>evaluator</a:t>
          </a:r>
          <a:endParaRPr lang="hr-HR" sz="1600" b="1" kern="1200" dirty="0">
            <a:latin typeface="+mn-lt"/>
          </a:endParaRPr>
        </a:p>
      </dsp:txBody>
      <dsp:txXfrm>
        <a:off x="2572977" y="692755"/>
        <a:ext cx="2254969" cy="901987"/>
      </dsp:txXfrm>
    </dsp:sp>
    <dsp:sp modelId="{F0ED9CF3-DCE2-4A62-B508-98B2A8F151B1}">
      <dsp:nvSpPr>
        <dsp:cNvPr id="0" name=""/>
        <dsp:cNvSpPr/>
      </dsp:nvSpPr>
      <dsp:spPr>
        <a:xfrm>
          <a:off x="2572977" y="1594742"/>
          <a:ext cx="2254969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400" kern="1200" dirty="0" err="1">
              <a:latin typeface="+mn-lt"/>
            </a:rPr>
            <a:t>Eupolis</a:t>
          </a:r>
          <a:r>
            <a:rPr lang="hr-HR" sz="1400" kern="1200" dirty="0">
              <a:latin typeface="+mn-lt"/>
            </a:rPr>
            <a:t> d.o.o., Split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400" kern="1200" dirty="0">
              <a:latin typeface="+mn-lt"/>
            </a:rPr>
            <a:t>1. i 2. fazno izvješće + KONAČNO izvješće!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400" kern="1200" dirty="0">
            <a:latin typeface="+mn-lt"/>
          </a:endParaRPr>
        </a:p>
      </dsp:txBody>
      <dsp:txXfrm>
        <a:off x="2572977" y="1594742"/>
        <a:ext cx="2254969" cy="2854800"/>
      </dsp:txXfrm>
    </dsp:sp>
    <dsp:sp modelId="{DE76A2AF-A673-4BCA-9C5B-4B3D9B54E22F}">
      <dsp:nvSpPr>
        <dsp:cNvPr id="0" name=""/>
        <dsp:cNvSpPr/>
      </dsp:nvSpPr>
      <dsp:spPr>
        <a:xfrm>
          <a:off x="5143642" y="692755"/>
          <a:ext cx="2254969" cy="90198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latin typeface="+mn-lt"/>
            </a:rPr>
            <a:t>Strateška procjena utjecaja na okoliš</a:t>
          </a:r>
        </a:p>
      </dsp:txBody>
      <dsp:txXfrm>
        <a:off x="5143642" y="692755"/>
        <a:ext cx="2254969" cy="901987"/>
      </dsp:txXfrm>
    </dsp:sp>
    <dsp:sp modelId="{6D2FDC09-99FB-41C8-850C-ED04A29D9129}">
      <dsp:nvSpPr>
        <dsp:cNvPr id="0" name=""/>
        <dsp:cNvSpPr/>
      </dsp:nvSpPr>
      <dsp:spPr>
        <a:xfrm>
          <a:off x="5143642" y="1594742"/>
          <a:ext cx="2254969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</a:rPr>
            <a:t>Plan razvoja</a:t>
          </a:r>
          <a:r>
            <a:rPr lang="hr-HR" sz="1400" kern="1200" dirty="0">
              <a:latin typeface="+mn-lt"/>
            </a:rPr>
            <a:t> -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nije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potrebno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provesti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postupak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strateške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procjene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utjecaja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na</a:t>
          </a:r>
          <a:r>
            <a:rPr lang="en-US" sz="1400" kern="1200" dirty="0">
              <a:latin typeface="+mn-lt"/>
            </a:rPr>
            <a:t> </a:t>
          </a:r>
          <a:r>
            <a:rPr lang="en-US" sz="1400" kern="1200" dirty="0" err="1">
              <a:latin typeface="+mn-lt"/>
            </a:rPr>
            <a:t>okoliš</a:t>
          </a:r>
          <a:r>
            <a:rPr lang="hr-HR" sz="1400" kern="1200" dirty="0">
              <a:latin typeface="+mn-lt"/>
            </a:rPr>
            <a:t>,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+mn-lt"/>
            </a:rPr>
            <a:t>Mišljenje  Ministarstva gospodarstva i održivog razvoja.</a:t>
          </a:r>
          <a:endParaRPr lang="hr-HR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400" kern="1200" dirty="0">
            <a:latin typeface="+mn-lt"/>
          </a:endParaRPr>
        </a:p>
      </dsp:txBody>
      <dsp:txXfrm>
        <a:off x="5143642" y="1594742"/>
        <a:ext cx="2254969" cy="28548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F36F2-2891-4484-A31E-A3A1812BB32E}">
      <dsp:nvSpPr>
        <dsp:cNvPr id="0" name=""/>
        <dsp:cNvSpPr/>
      </dsp:nvSpPr>
      <dsp:spPr>
        <a:xfrm>
          <a:off x="0" y="363673"/>
          <a:ext cx="7720424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9DCC8-8183-4DDE-AB9E-56B97722420D}">
      <dsp:nvSpPr>
        <dsp:cNvPr id="0" name=""/>
        <dsp:cNvSpPr/>
      </dsp:nvSpPr>
      <dsp:spPr>
        <a:xfrm>
          <a:off x="386021" y="142273"/>
          <a:ext cx="540429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270" tIns="0" rIns="2042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SREDNJOROČNA VIZIJA RAZVOJA</a:t>
          </a:r>
        </a:p>
      </dsp:txBody>
      <dsp:txXfrm>
        <a:off x="407637" y="163889"/>
        <a:ext cx="5361064" cy="399568"/>
      </dsp:txXfrm>
    </dsp:sp>
    <dsp:sp modelId="{ACC706C4-912F-47FB-95EC-D7FBC56A99E2}">
      <dsp:nvSpPr>
        <dsp:cNvPr id="0" name=""/>
        <dsp:cNvSpPr/>
      </dsp:nvSpPr>
      <dsp:spPr>
        <a:xfrm>
          <a:off x="0" y="1044073"/>
          <a:ext cx="7720424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FEB9B-082C-4093-9F2F-0E8720CB6881}">
      <dsp:nvSpPr>
        <dsp:cNvPr id="0" name=""/>
        <dsp:cNvSpPr/>
      </dsp:nvSpPr>
      <dsp:spPr>
        <a:xfrm>
          <a:off x="386021" y="822673"/>
          <a:ext cx="540429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270" tIns="0" rIns="2042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OPIS RAZVOJNIH POTREBA I POTENCIJALA (U SREDNJOROČNOM RAZDOBLJU) </a:t>
          </a:r>
          <a:endParaRPr lang="en-US" sz="1100" b="1" i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407637" y="844289"/>
        <a:ext cx="5361064" cy="399568"/>
      </dsp:txXfrm>
    </dsp:sp>
    <dsp:sp modelId="{480528AD-9B3A-48C3-98A0-2007B4FF5D91}">
      <dsp:nvSpPr>
        <dsp:cNvPr id="0" name=""/>
        <dsp:cNvSpPr/>
      </dsp:nvSpPr>
      <dsp:spPr>
        <a:xfrm>
          <a:off x="0" y="1724473"/>
          <a:ext cx="7720424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FAA8B-F2C5-43CB-BD9F-AF9DD78A8EF7}">
      <dsp:nvSpPr>
        <dsp:cNvPr id="0" name=""/>
        <dsp:cNvSpPr/>
      </dsp:nvSpPr>
      <dsp:spPr>
        <a:xfrm>
          <a:off x="386021" y="1503073"/>
          <a:ext cx="540429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270" tIns="0" rIns="2042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sv-SE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OPIS PRIORITETA JAVNIH POLITIKA U SREDNJOROČNOM RAZDOBLJU</a:t>
          </a:r>
          <a:endParaRPr lang="en-US" sz="1100" b="1" i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407637" y="1524689"/>
        <a:ext cx="5361064" cy="399568"/>
      </dsp:txXfrm>
    </dsp:sp>
    <dsp:sp modelId="{7CAD744B-CA3B-4276-B0BD-AE356346F6B9}">
      <dsp:nvSpPr>
        <dsp:cNvPr id="0" name=""/>
        <dsp:cNvSpPr/>
      </dsp:nvSpPr>
      <dsp:spPr>
        <a:xfrm>
          <a:off x="0" y="2404873"/>
          <a:ext cx="7720424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C6070-81EF-4C97-BC96-133B04AD595F}">
      <dsp:nvSpPr>
        <dsp:cNvPr id="0" name=""/>
        <dsp:cNvSpPr/>
      </dsp:nvSpPr>
      <dsp:spPr>
        <a:xfrm>
          <a:off x="386021" y="2183473"/>
          <a:ext cx="540429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270" tIns="0" rIns="2042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POPIS POSEBNIH CILJEVA S OPISOM, PRIPADAJUĆIM POKAZATELJIMA ISHODA I POPISOM MJERA</a:t>
          </a:r>
        </a:p>
      </dsp:txBody>
      <dsp:txXfrm>
        <a:off x="407637" y="2205089"/>
        <a:ext cx="5361064" cy="399568"/>
      </dsp:txXfrm>
    </dsp:sp>
    <dsp:sp modelId="{72FB077D-B38E-4D5D-8020-2C0291838CAA}">
      <dsp:nvSpPr>
        <dsp:cNvPr id="0" name=""/>
        <dsp:cNvSpPr/>
      </dsp:nvSpPr>
      <dsp:spPr>
        <a:xfrm>
          <a:off x="0" y="3085273"/>
          <a:ext cx="7720424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6F177-2229-4715-8447-680F2D74BECB}">
      <dsp:nvSpPr>
        <dsp:cNvPr id="0" name=""/>
        <dsp:cNvSpPr/>
      </dsp:nvSpPr>
      <dsp:spPr>
        <a:xfrm>
          <a:off x="378215" y="2789518"/>
          <a:ext cx="540429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270" tIns="0" rIns="2042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u="sng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TERMINSKI PLAN PROVEDBE STRATEŠKIH PROJEKATA VAŽNIH ZA RAZVOJ JP(R)S-A</a:t>
          </a:r>
        </a:p>
      </dsp:txBody>
      <dsp:txXfrm>
        <a:off x="399831" y="2811134"/>
        <a:ext cx="5361064" cy="399568"/>
      </dsp:txXfrm>
    </dsp:sp>
    <dsp:sp modelId="{52513B92-562F-4305-8ABB-0760F5A1F121}">
      <dsp:nvSpPr>
        <dsp:cNvPr id="0" name=""/>
        <dsp:cNvSpPr/>
      </dsp:nvSpPr>
      <dsp:spPr>
        <a:xfrm>
          <a:off x="0" y="3779260"/>
          <a:ext cx="7720424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C051A-26AD-4F3D-A071-B09BCD64A9DC}">
      <dsp:nvSpPr>
        <dsp:cNvPr id="0" name=""/>
        <dsp:cNvSpPr/>
      </dsp:nvSpPr>
      <dsp:spPr>
        <a:xfrm>
          <a:off x="403411" y="3500374"/>
          <a:ext cx="540429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270" tIns="0" rIns="2042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u="sng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INDIKATIVNI FINANCIJSKI OKVIR </a:t>
          </a:r>
        </a:p>
      </dsp:txBody>
      <dsp:txXfrm>
        <a:off x="425027" y="3521990"/>
        <a:ext cx="5361064" cy="399568"/>
      </dsp:txXfrm>
    </dsp:sp>
    <dsp:sp modelId="{B68055C0-3702-4D2B-80B8-9DFCFA59ABFD}">
      <dsp:nvSpPr>
        <dsp:cNvPr id="0" name=""/>
        <dsp:cNvSpPr/>
      </dsp:nvSpPr>
      <dsp:spPr>
        <a:xfrm>
          <a:off x="0" y="4446073"/>
          <a:ext cx="7720424" cy="37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38DA9-B43C-42D8-ADBA-91E0BA5DD4A3}">
      <dsp:nvSpPr>
        <dsp:cNvPr id="0" name=""/>
        <dsp:cNvSpPr/>
      </dsp:nvSpPr>
      <dsp:spPr>
        <a:xfrm>
          <a:off x="386021" y="4224673"/>
          <a:ext cx="540429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270" tIns="0" rIns="2042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</a:t>
          </a:r>
          <a:r>
            <a:rPr lang="hr-HR" sz="1100" b="1" i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RAĆENJE  I VREDNOVANJE </a:t>
          </a:r>
          <a:endParaRPr lang="en-US" sz="1100" b="1" i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407637" y="4246289"/>
        <a:ext cx="5361064" cy="3995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6C496-FDCD-46F2-BBB7-5D36A73A0057}">
      <dsp:nvSpPr>
        <dsp:cNvPr id="0" name=""/>
        <dsp:cNvSpPr/>
      </dsp:nvSpPr>
      <dsp:spPr>
        <a:xfrm>
          <a:off x="-4613629" y="-707341"/>
          <a:ext cx="5495735" cy="5495735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1D0E07-8CBB-4B6E-A47F-0F807AE636BA}">
      <dsp:nvSpPr>
        <dsp:cNvPr id="0" name=""/>
        <dsp:cNvSpPr/>
      </dsp:nvSpPr>
      <dsp:spPr>
        <a:xfrm>
          <a:off x="329387" y="214908"/>
          <a:ext cx="10468447" cy="429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  <a:r>
            <a:rPr lang="hr-HR" sz="1800" kern="1200" dirty="0"/>
            <a:t>prijedlog i konsenzus (Županija i županijske javne ustanove) </a:t>
          </a:r>
          <a:endParaRPr lang="en-US" sz="1800" kern="1200" dirty="0"/>
        </a:p>
      </dsp:txBody>
      <dsp:txXfrm>
        <a:off x="329387" y="214908"/>
        <a:ext cx="10468447" cy="429653"/>
      </dsp:txXfrm>
    </dsp:sp>
    <dsp:sp modelId="{9A4F5C76-4457-4D8E-98C8-97F89422A940}">
      <dsp:nvSpPr>
        <dsp:cNvPr id="0" name=""/>
        <dsp:cNvSpPr/>
      </dsp:nvSpPr>
      <dsp:spPr>
        <a:xfrm>
          <a:off x="60854" y="161201"/>
          <a:ext cx="537066" cy="537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B4F6A-F1D7-4B35-B789-6D9348EFD97A}">
      <dsp:nvSpPr>
        <dsp:cNvPr id="0" name=""/>
        <dsp:cNvSpPr/>
      </dsp:nvSpPr>
      <dsp:spPr>
        <a:xfrm>
          <a:off x="658125" y="871852"/>
          <a:ext cx="10115028" cy="429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Prostorni plan županije (III. izmjene i dopune – 2021.)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658125" y="871852"/>
        <a:ext cx="10115028" cy="429653"/>
      </dsp:txXfrm>
    </dsp:sp>
    <dsp:sp modelId="{EDBC1A66-1AB7-426D-A837-B3A4B5347F06}">
      <dsp:nvSpPr>
        <dsp:cNvPr id="0" name=""/>
        <dsp:cNvSpPr/>
      </dsp:nvSpPr>
      <dsp:spPr>
        <a:xfrm>
          <a:off x="414273" y="805599"/>
          <a:ext cx="537066" cy="537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A6D55-3F24-441A-B6E2-5E2C184085D8}">
      <dsp:nvSpPr>
        <dsp:cNvPr id="0" name=""/>
        <dsp:cNvSpPr/>
      </dsp:nvSpPr>
      <dsp:spPr>
        <a:xfrm>
          <a:off x="844416" y="1503704"/>
          <a:ext cx="9953418" cy="429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Županijski proračun/proračun županijskih ustanova/nacionalna razina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844416" y="1503704"/>
        <a:ext cx="9953418" cy="429653"/>
      </dsp:txXfrm>
    </dsp:sp>
    <dsp:sp modelId="{7C0581F8-70A2-4104-A0AC-13D61266343E}">
      <dsp:nvSpPr>
        <dsp:cNvPr id="0" name=""/>
        <dsp:cNvSpPr/>
      </dsp:nvSpPr>
      <dsp:spPr>
        <a:xfrm>
          <a:off x="575882" y="1449998"/>
          <a:ext cx="537066" cy="537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E1CBB-631E-464A-B20F-006144F07C52}">
      <dsp:nvSpPr>
        <dsp:cNvPr id="0" name=""/>
        <dsp:cNvSpPr/>
      </dsp:nvSpPr>
      <dsp:spPr>
        <a:xfrm>
          <a:off x="844416" y="2147694"/>
          <a:ext cx="9953418" cy="429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ostvarenje više posebnih ciljeva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844416" y="2147694"/>
        <a:ext cx="9953418" cy="429653"/>
      </dsp:txXfrm>
    </dsp:sp>
    <dsp:sp modelId="{3995DAF3-3C6F-4E14-8A46-1C0DFC77EC82}">
      <dsp:nvSpPr>
        <dsp:cNvPr id="0" name=""/>
        <dsp:cNvSpPr/>
      </dsp:nvSpPr>
      <dsp:spPr>
        <a:xfrm>
          <a:off x="575882" y="2093988"/>
          <a:ext cx="537066" cy="537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C07DE-FBAB-4BA7-87C8-1FAC886CF9A6}">
      <dsp:nvSpPr>
        <dsp:cNvPr id="0" name=""/>
        <dsp:cNvSpPr/>
      </dsp:nvSpPr>
      <dsp:spPr>
        <a:xfrm>
          <a:off x="682806" y="2792093"/>
          <a:ext cx="10115028" cy="429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važnost nadilazi županijski okvir</a:t>
          </a: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682806" y="2792093"/>
        <a:ext cx="10115028" cy="429653"/>
      </dsp:txXfrm>
    </dsp:sp>
    <dsp:sp modelId="{18AE9ECB-16E0-4405-AADC-8EAE7C1D9DC8}">
      <dsp:nvSpPr>
        <dsp:cNvPr id="0" name=""/>
        <dsp:cNvSpPr/>
      </dsp:nvSpPr>
      <dsp:spPr>
        <a:xfrm>
          <a:off x="414273" y="2738386"/>
          <a:ext cx="537066" cy="537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DFB36-EDCB-45B5-8B4E-1E6700C3BCE7}">
      <dsp:nvSpPr>
        <dsp:cNvPr id="0" name=""/>
        <dsp:cNvSpPr/>
      </dsp:nvSpPr>
      <dsp:spPr>
        <a:xfrm>
          <a:off x="251397" y="3416701"/>
          <a:ext cx="10468447" cy="429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 realizacija pozitivno utječe na povećanje kvalitete života velikog broja žitelja SDŽ-a </a:t>
          </a:r>
          <a:endParaRPr lang="en-US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251397" y="3416701"/>
        <a:ext cx="10468447" cy="429653"/>
      </dsp:txXfrm>
    </dsp:sp>
    <dsp:sp modelId="{4E993258-3DEF-473D-A246-FC3A8C875A82}">
      <dsp:nvSpPr>
        <dsp:cNvPr id="0" name=""/>
        <dsp:cNvSpPr/>
      </dsp:nvSpPr>
      <dsp:spPr>
        <a:xfrm>
          <a:off x="60854" y="3382784"/>
          <a:ext cx="537066" cy="537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6C496-FDCD-46F2-BBB7-5D36A73A0057}">
      <dsp:nvSpPr>
        <dsp:cNvPr id="0" name=""/>
        <dsp:cNvSpPr/>
      </dsp:nvSpPr>
      <dsp:spPr>
        <a:xfrm>
          <a:off x="-4613629" y="-707341"/>
          <a:ext cx="5495735" cy="5495735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1D0E07-8CBB-4B6E-A47F-0F807AE636BA}">
      <dsp:nvSpPr>
        <dsp:cNvPr id="0" name=""/>
        <dsp:cNvSpPr/>
      </dsp:nvSpPr>
      <dsp:spPr>
        <a:xfrm>
          <a:off x="386114" y="254984"/>
          <a:ext cx="10411721" cy="510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047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KRATKI OPIS SVRHE STRATEŠKOG PROJEKTA  </a:t>
          </a:r>
          <a:endParaRPr lang="hr-HR" sz="14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386114" y="254984"/>
        <a:ext cx="10411721" cy="510294"/>
      </dsp:txXfrm>
    </dsp:sp>
    <dsp:sp modelId="{9A4F5C76-4457-4D8E-98C8-97F89422A940}">
      <dsp:nvSpPr>
        <dsp:cNvPr id="0" name=""/>
        <dsp:cNvSpPr/>
      </dsp:nvSpPr>
      <dsp:spPr>
        <a:xfrm>
          <a:off x="67179" y="191197"/>
          <a:ext cx="637868" cy="63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B5429-305D-4C13-B4C8-33AE92DCCB0B}">
      <dsp:nvSpPr>
        <dsp:cNvPr id="0" name=""/>
        <dsp:cNvSpPr/>
      </dsp:nvSpPr>
      <dsp:spPr>
        <a:xfrm>
          <a:off x="751776" y="1020181"/>
          <a:ext cx="10046058" cy="510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04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PODATAK O NOSITELJU PROVEDBE I LOKACIJI PROVEDBE </a:t>
          </a:r>
          <a:r>
            <a:rPr lang="en-US" sz="1400" kern="1200" dirty="0" err="1"/>
            <a:t>STRATEŠKOG</a:t>
          </a:r>
          <a:r>
            <a:rPr lang="en-US" sz="1400" kern="1200" dirty="0"/>
            <a:t> </a:t>
          </a:r>
          <a:r>
            <a:rPr lang="en-US" sz="1400" kern="1200" dirty="0" err="1"/>
            <a:t>PROJEKTA</a:t>
          </a:r>
          <a:endParaRPr lang="en-US" sz="1400" kern="1200" dirty="0"/>
        </a:p>
      </dsp:txBody>
      <dsp:txXfrm>
        <a:off x="751776" y="1020181"/>
        <a:ext cx="10046058" cy="510294"/>
      </dsp:txXfrm>
    </dsp:sp>
    <dsp:sp modelId="{7C0581F8-70A2-4104-A0AC-13D61266343E}">
      <dsp:nvSpPr>
        <dsp:cNvPr id="0" name=""/>
        <dsp:cNvSpPr/>
      </dsp:nvSpPr>
      <dsp:spPr>
        <a:xfrm>
          <a:off x="432842" y="956394"/>
          <a:ext cx="637868" cy="63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71B88-F52C-4620-B9F5-E5FA7FAF0D4C}">
      <dsp:nvSpPr>
        <dsp:cNvPr id="0" name=""/>
        <dsp:cNvSpPr/>
      </dsp:nvSpPr>
      <dsp:spPr>
        <a:xfrm>
          <a:off x="864005" y="1785379"/>
          <a:ext cx="9933829" cy="510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04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PODAT</a:t>
          </a:r>
          <a:r>
            <a:rPr lang="hr-HR" sz="1400" kern="1200" dirty="0"/>
            <a:t>CI</a:t>
          </a:r>
          <a:r>
            <a:rPr lang="en-US" sz="1400" kern="1200" dirty="0"/>
            <a:t> O PLANIRANIM ROKOVIMA POČETKA I ZAVRŠETKA PROVEDBE </a:t>
          </a:r>
          <a:r>
            <a:rPr lang="en-US" sz="1400" kern="1200" dirty="0" err="1"/>
            <a:t>STRATEŠKOG</a:t>
          </a:r>
          <a:r>
            <a:rPr lang="en-US" sz="1400" kern="1200" dirty="0"/>
            <a:t> </a:t>
          </a:r>
          <a:r>
            <a:rPr lang="en-US" sz="1400" kern="1200" dirty="0" err="1"/>
            <a:t>PROJEKTA</a:t>
          </a:r>
          <a:endParaRPr lang="en-US" sz="1400" kern="1200" dirty="0"/>
        </a:p>
      </dsp:txBody>
      <dsp:txXfrm>
        <a:off x="864005" y="1785379"/>
        <a:ext cx="9933829" cy="510294"/>
      </dsp:txXfrm>
    </dsp:sp>
    <dsp:sp modelId="{3995DAF3-3C6F-4E14-8A46-1C0DFC77EC82}">
      <dsp:nvSpPr>
        <dsp:cNvPr id="0" name=""/>
        <dsp:cNvSpPr/>
      </dsp:nvSpPr>
      <dsp:spPr>
        <a:xfrm>
          <a:off x="545071" y="1721592"/>
          <a:ext cx="637868" cy="63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BAD89-4248-4C8F-B829-8FDE6D0CAABF}">
      <dsp:nvSpPr>
        <dsp:cNvPr id="0" name=""/>
        <dsp:cNvSpPr/>
      </dsp:nvSpPr>
      <dsp:spPr>
        <a:xfrm>
          <a:off x="751776" y="2550576"/>
          <a:ext cx="10046058" cy="510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04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PODAT</a:t>
          </a:r>
          <a:r>
            <a:rPr lang="hr-HR" sz="1400" kern="1200" dirty="0"/>
            <a:t>CI</a:t>
          </a:r>
          <a:r>
            <a:rPr lang="en-US" sz="1400" kern="1200" dirty="0"/>
            <a:t> O KLJUČNIM TOČKAMA OSTVARENJA </a:t>
          </a:r>
          <a:r>
            <a:rPr lang="en-US" sz="1400" kern="1200" dirty="0" err="1"/>
            <a:t>STRATEŠKOG</a:t>
          </a:r>
          <a:r>
            <a:rPr lang="en-US" sz="1400" kern="1200" dirty="0"/>
            <a:t> </a:t>
          </a:r>
          <a:r>
            <a:rPr lang="en-US" sz="1400" kern="1200" dirty="0" err="1"/>
            <a:t>PROJEKTA</a:t>
          </a:r>
          <a:r>
            <a:rPr lang="en-US" sz="1400" kern="1200" dirty="0"/>
            <a:t> </a:t>
          </a:r>
        </a:p>
      </dsp:txBody>
      <dsp:txXfrm>
        <a:off x="751776" y="2550576"/>
        <a:ext cx="10046058" cy="510294"/>
      </dsp:txXfrm>
    </dsp:sp>
    <dsp:sp modelId="{18AE9ECB-16E0-4405-AADC-8EAE7C1D9DC8}">
      <dsp:nvSpPr>
        <dsp:cNvPr id="0" name=""/>
        <dsp:cNvSpPr/>
      </dsp:nvSpPr>
      <dsp:spPr>
        <a:xfrm>
          <a:off x="432842" y="2486789"/>
          <a:ext cx="637868" cy="63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C5E85-AEF5-4A62-9C41-E3FA84112C4C}">
      <dsp:nvSpPr>
        <dsp:cNvPr id="0" name=""/>
        <dsp:cNvSpPr/>
      </dsp:nvSpPr>
      <dsp:spPr>
        <a:xfrm>
          <a:off x="386114" y="3315773"/>
          <a:ext cx="10411721" cy="510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04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UKUPN</a:t>
          </a:r>
          <a:r>
            <a:rPr lang="hr-HR" sz="1400" kern="1200" dirty="0"/>
            <a:t>A</a:t>
          </a:r>
          <a:r>
            <a:rPr lang="en-US" sz="1400" kern="1200" dirty="0"/>
            <a:t> PROCIJENJEN</a:t>
          </a:r>
          <a:r>
            <a:rPr lang="hr-HR" sz="1400" kern="1200" dirty="0"/>
            <a:t>A</a:t>
          </a:r>
          <a:r>
            <a:rPr lang="en-US" sz="1400" kern="1200" dirty="0"/>
            <a:t> VRIJEDNOST STRATEŠKOG PROJEKTA</a:t>
          </a:r>
        </a:p>
      </dsp:txBody>
      <dsp:txXfrm>
        <a:off x="386114" y="3315773"/>
        <a:ext cx="10411721" cy="510294"/>
      </dsp:txXfrm>
    </dsp:sp>
    <dsp:sp modelId="{4E993258-3DEF-473D-A246-FC3A8C875A82}">
      <dsp:nvSpPr>
        <dsp:cNvPr id="0" name=""/>
        <dsp:cNvSpPr/>
      </dsp:nvSpPr>
      <dsp:spPr>
        <a:xfrm>
          <a:off x="67179" y="3251987"/>
          <a:ext cx="637868" cy="63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9A618-E5E6-4EAF-8801-94347D63C78A}">
      <dsp:nvSpPr>
        <dsp:cNvPr id="0" name=""/>
        <dsp:cNvSpPr/>
      </dsp:nvSpPr>
      <dsp:spPr>
        <a:xfrm>
          <a:off x="2936875" y="905933"/>
          <a:ext cx="2254249" cy="1502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P</a:t>
          </a:r>
          <a:r>
            <a:rPr lang="en-US" sz="2500" kern="1200" dirty="0" err="1"/>
            <a:t>rioritet</a:t>
          </a:r>
          <a:r>
            <a:rPr lang="en-US" sz="2500" kern="1200" dirty="0"/>
            <a:t> </a:t>
          </a:r>
          <a:r>
            <a:rPr lang="en-US" sz="2500" kern="1200" dirty="0" err="1"/>
            <a:t>javn</a:t>
          </a:r>
          <a:r>
            <a:rPr lang="hr-HR" sz="2500" kern="1200" dirty="0"/>
            <a:t>e</a:t>
          </a:r>
          <a:r>
            <a:rPr lang="en-US" sz="2500" kern="1200" dirty="0"/>
            <a:t> </a:t>
          </a:r>
          <a:r>
            <a:rPr lang="en-US" sz="2500" kern="1200" dirty="0" err="1"/>
            <a:t>politik</a:t>
          </a:r>
          <a:r>
            <a:rPr lang="hr-HR" sz="2500" kern="1200" dirty="0"/>
            <a:t>e</a:t>
          </a:r>
          <a:r>
            <a:rPr lang="en-US" sz="2500" kern="1200" dirty="0"/>
            <a:t> </a:t>
          </a:r>
          <a:endParaRPr lang="hr-HR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2980891" y="949949"/>
        <a:ext cx="2166217" cy="1414801"/>
      </dsp:txXfrm>
    </dsp:sp>
    <dsp:sp modelId="{46039864-D160-46F8-9D04-C3416692BF0C}">
      <dsp:nvSpPr>
        <dsp:cNvPr id="0" name=""/>
        <dsp:cNvSpPr/>
      </dsp:nvSpPr>
      <dsp:spPr>
        <a:xfrm>
          <a:off x="1133475" y="2408766"/>
          <a:ext cx="2930524" cy="601133"/>
        </a:xfrm>
        <a:custGeom>
          <a:avLst/>
          <a:gdLst/>
          <a:ahLst/>
          <a:cxnLst/>
          <a:rect l="0" t="0" r="0" b="0"/>
          <a:pathLst>
            <a:path>
              <a:moveTo>
                <a:pt x="2930524" y="0"/>
              </a:moveTo>
              <a:lnTo>
                <a:pt x="2930524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B488C2-42ED-49F9-8F60-CCDE21AE28CB}">
      <dsp:nvSpPr>
        <dsp:cNvPr id="0" name=""/>
        <dsp:cNvSpPr/>
      </dsp:nvSpPr>
      <dsp:spPr>
        <a:xfrm>
          <a:off x="6350" y="3009900"/>
          <a:ext cx="2254249" cy="1502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Posebni cilj 1</a:t>
          </a:r>
          <a:endParaRPr lang="en-US" sz="2400" kern="1200" dirty="0"/>
        </a:p>
      </dsp:txBody>
      <dsp:txXfrm>
        <a:off x="50366" y="3053916"/>
        <a:ext cx="2166217" cy="1414801"/>
      </dsp:txXfrm>
    </dsp:sp>
    <dsp:sp modelId="{66F2C8DA-15B7-4B78-B8B4-E4DAB1EC1C85}">
      <dsp:nvSpPr>
        <dsp:cNvPr id="0" name=""/>
        <dsp:cNvSpPr/>
      </dsp:nvSpPr>
      <dsp:spPr>
        <a:xfrm>
          <a:off x="4018280" y="2408766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C21E26-62DE-450D-83DD-012EC92BA486}">
      <dsp:nvSpPr>
        <dsp:cNvPr id="0" name=""/>
        <dsp:cNvSpPr/>
      </dsp:nvSpPr>
      <dsp:spPr>
        <a:xfrm>
          <a:off x="2936875" y="3009900"/>
          <a:ext cx="2254249" cy="1502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Posebni cilj 2</a:t>
          </a:r>
          <a:endParaRPr lang="en-US" sz="2400" kern="1200" dirty="0"/>
        </a:p>
      </dsp:txBody>
      <dsp:txXfrm>
        <a:off x="2980891" y="3053916"/>
        <a:ext cx="2166217" cy="1414801"/>
      </dsp:txXfrm>
    </dsp:sp>
    <dsp:sp modelId="{691C8DB0-7AD3-4CD7-964B-F7FB0DC363FD}">
      <dsp:nvSpPr>
        <dsp:cNvPr id="0" name=""/>
        <dsp:cNvSpPr/>
      </dsp:nvSpPr>
      <dsp:spPr>
        <a:xfrm>
          <a:off x="4064000" y="2408766"/>
          <a:ext cx="2930525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930525" y="300566"/>
              </a:lnTo>
              <a:lnTo>
                <a:pt x="2930525" y="60113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18BFB-02D3-4C11-8EEE-E4D434629F61}">
      <dsp:nvSpPr>
        <dsp:cNvPr id="0" name=""/>
        <dsp:cNvSpPr/>
      </dsp:nvSpPr>
      <dsp:spPr>
        <a:xfrm>
          <a:off x="5867400" y="3009900"/>
          <a:ext cx="2254249" cy="1502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…Posebni cilj 14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(pokazatelj ishoda)</a:t>
          </a:r>
          <a:endParaRPr lang="en-US" sz="2400" kern="1200" dirty="0"/>
        </a:p>
      </dsp:txBody>
      <dsp:txXfrm>
        <a:off x="5911416" y="3053916"/>
        <a:ext cx="2166217" cy="1414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06A24-86D7-432C-B83D-CEA283863D2A}">
      <dsp:nvSpPr>
        <dsp:cNvPr id="0" name=""/>
        <dsp:cNvSpPr/>
      </dsp:nvSpPr>
      <dsp:spPr>
        <a:xfrm>
          <a:off x="0" y="271010"/>
          <a:ext cx="8384797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365B33-8CAC-4D37-9ECD-00830CCE5F65}">
      <dsp:nvSpPr>
        <dsp:cNvPr id="0" name=""/>
        <dsp:cNvSpPr/>
      </dsp:nvSpPr>
      <dsp:spPr>
        <a:xfrm>
          <a:off x="419239" y="79130"/>
          <a:ext cx="5869357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48" tIns="0" rIns="2218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+mn-lt"/>
            </a:rPr>
            <a:t>Razvojne potrebe i potencijali</a:t>
          </a:r>
        </a:p>
      </dsp:txBody>
      <dsp:txXfrm>
        <a:off x="437973" y="97864"/>
        <a:ext cx="5831889" cy="346292"/>
      </dsp:txXfrm>
    </dsp:sp>
    <dsp:sp modelId="{5A780FE0-89B3-4787-A745-7BDDD01F7A00}">
      <dsp:nvSpPr>
        <dsp:cNvPr id="0" name=""/>
        <dsp:cNvSpPr/>
      </dsp:nvSpPr>
      <dsp:spPr>
        <a:xfrm>
          <a:off x="0" y="860690"/>
          <a:ext cx="8384797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CA43FA-EFE2-4316-85E8-46D2556E5541}">
      <dsp:nvSpPr>
        <dsp:cNvPr id="0" name=""/>
        <dsp:cNvSpPr/>
      </dsp:nvSpPr>
      <dsp:spPr>
        <a:xfrm>
          <a:off x="419239" y="668810"/>
          <a:ext cx="5869357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48" tIns="0" rIns="2218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+mn-lt"/>
            </a:rPr>
            <a:t>SWOT analiza</a:t>
          </a:r>
        </a:p>
      </dsp:txBody>
      <dsp:txXfrm>
        <a:off x="437973" y="687544"/>
        <a:ext cx="5831889" cy="346292"/>
      </dsp:txXfrm>
    </dsp:sp>
    <dsp:sp modelId="{99AD9D86-F0B8-407D-BABB-5F4728B4CFF5}">
      <dsp:nvSpPr>
        <dsp:cNvPr id="0" name=""/>
        <dsp:cNvSpPr/>
      </dsp:nvSpPr>
      <dsp:spPr>
        <a:xfrm>
          <a:off x="0" y="1450370"/>
          <a:ext cx="8384797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EAF545-D590-4FC7-89B2-4F90CBEBE211}">
      <dsp:nvSpPr>
        <dsp:cNvPr id="0" name=""/>
        <dsp:cNvSpPr/>
      </dsp:nvSpPr>
      <dsp:spPr>
        <a:xfrm>
          <a:off x="419239" y="1258490"/>
          <a:ext cx="5869357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48" tIns="0" rIns="2218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+mn-lt"/>
            </a:rPr>
            <a:t>Vizija i misija</a:t>
          </a:r>
        </a:p>
      </dsp:txBody>
      <dsp:txXfrm>
        <a:off x="437973" y="1277224"/>
        <a:ext cx="5831889" cy="346292"/>
      </dsp:txXfrm>
    </dsp:sp>
    <dsp:sp modelId="{17342CF1-CD93-4218-A6DE-39EF935853BB}">
      <dsp:nvSpPr>
        <dsp:cNvPr id="0" name=""/>
        <dsp:cNvSpPr/>
      </dsp:nvSpPr>
      <dsp:spPr>
        <a:xfrm>
          <a:off x="0" y="2040050"/>
          <a:ext cx="8384797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27D211-8131-4003-A001-1D0D31436492}">
      <dsp:nvSpPr>
        <dsp:cNvPr id="0" name=""/>
        <dsp:cNvSpPr/>
      </dsp:nvSpPr>
      <dsp:spPr>
        <a:xfrm>
          <a:off x="419239" y="1848170"/>
          <a:ext cx="5869357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48" tIns="0" rIns="2218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Strateški okvir</a:t>
          </a:r>
          <a:endParaRPr lang="en-US" sz="2400" kern="1200" dirty="0"/>
        </a:p>
      </dsp:txBody>
      <dsp:txXfrm>
        <a:off x="437973" y="1866904"/>
        <a:ext cx="5831889" cy="346292"/>
      </dsp:txXfrm>
    </dsp:sp>
    <dsp:sp modelId="{B8037C85-330C-40F2-9C36-10833EFE3844}">
      <dsp:nvSpPr>
        <dsp:cNvPr id="0" name=""/>
        <dsp:cNvSpPr/>
      </dsp:nvSpPr>
      <dsp:spPr>
        <a:xfrm>
          <a:off x="0" y="2629730"/>
          <a:ext cx="8384797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ADD25E-D3F3-49F2-B4DD-47BF49445206}">
      <dsp:nvSpPr>
        <dsp:cNvPr id="0" name=""/>
        <dsp:cNvSpPr/>
      </dsp:nvSpPr>
      <dsp:spPr>
        <a:xfrm>
          <a:off x="402860" y="2423198"/>
          <a:ext cx="5869357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48" tIns="0" rIns="2218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Strateški projekti - prijedlog</a:t>
          </a:r>
        </a:p>
      </dsp:txBody>
      <dsp:txXfrm>
        <a:off x="421594" y="2441932"/>
        <a:ext cx="5831889" cy="346292"/>
      </dsp:txXfrm>
    </dsp:sp>
    <dsp:sp modelId="{69E9D650-69C9-4683-9B86-79865658A857}">
      <dsp:nvSpPr>
        <dsp:cNvPr id="0" name=""/>
        <dsp:cNvSpPr/>
      </dsp:nvSpPr>
      <dsp:spPr>
        <a:xfrm>
          <a:off x="0" y="3219410"/>
          <a:ext cx="8384797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140C7C-7665-4F7F-8DD4-F51C746DB296}">
      <dsp:nvSpPr>
        <dsp:cNvPr id="0" name=""/>
        <dsp:cNvSpPr/>
      </dsp:nvSpPr>
      <dsp:spPr>
        <a:xfrm>
          <a:off x="419239" y="3027530"/>
          <a:ext cx="5869357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848" tIns="0" rIns="2218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Odabir pokazatelja - prijedlog</a:t>
          </a:r>
          <a:endParaRPr lang="en-US" sz="2400" kern="1200" dirty="0"/>
        </a:p>
      </dsp:txBody>
      <dsp:txXfrm>
        <a:off x="437973" y="3046264"/>
        <a:ext cx="5831889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F52DE-819E-4C1D-BEEA-7308AEA2F797}">
      <dsp:nvSpPr>
        <dsp:cNvPr id="0" name=""/>
        <dsp:cNvSpPr/>
      </dsp:nvSpPr>
      <dsp:spPr>
        <a:xfrm>
          <a:off x="0" y="305079"/>
          <a:ext cx="6096000" cy="453600"/>
        </a:xfrm>
        <a:prstGeom prst="rect">
          <a:avLst/>
        </a:prstGeom>
        <a:solidFill>
          <a:schemeClr val="bg2">
            <a:lumMod val="2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BACA4-1375-466D-B6AF-A3463D097FE5}">
      <dsp:nvSpPr>
        <dsp:cNvPr id="0" name=""/>
        <dsp:cNvSpPr/>
      </dsp:nvSpPr>
      <dsp:spPr>
        <a:xfrm>
          <a:off x="304800" y="39399"/>
          <a:ext cx="426720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+mn-lt"/>
            </a:rPr>
            <a:t>Tematske radne skupine </a:t>
          </a:r>
        </a:p>
      </dsp:txBody>
      <dsp:txXfrm>
        <a:off x="330739" y="65338"/>
        <a:ext cx="4215322" cy="479482"/>
      </dsp:txXfrm>
    </dsp:sp>
    <dsp:sp modelId="{0C163172-F01B-4101-9DA2-676E843CFFB5}">
      <dsp:nvSpPr>
        <dsp:cNvPr id="0" name=""/>
        <dsp:cNvSpPr/>
      </dsp:nvSpPr>
      <dsp:spPr>
        <a:xfrm>
          <a:off x="0" y="1121559"/>
          <a:ext cx="6096000" cy="453600"/>
        </a:xfrm>
        <a:prstGeom prst="rect">
          <a:avLst/>
        </a:prstGeom>
        <a:solidFill>
          <a:schemeClr val="bg2">
            <a:lumMod val="2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3C857-9898-4FA3-9D5C-EB88CE4AB818}">
      <dsp:nvSpPr>
        <dsp:cNvPr id="0" name=""/>
        <dsp:cNvSpPr/>
      </dsp:nvSpPr>
      <dsp:spPr>
        <a:xfrm>
          <a:off x="304800" y="855879"/>
          <a:ext cx="426720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+mn-lt"/>
            </a:rPr>
            <a:t>Partnersko vijeće SDŽ</a:t>
          </a:r>
          <a:endParaRPr lang="en-US" sz="1800" kern="1200" dirty="0">
            <a:latin typeface="+mn-lt"/>
          </a:endParaRPr>
        </a:p>
      </dsp:txBody>
      <dsp:txXfrm>
        <a:off x="330739" y="881818"/>
        <a:ext cx="4215322" cy="479482"/>
      </dsp:txXfrm>
    </dsp:sp>
    <dsp:sp modelId="{C3CA8761-39BB-459E-9C28-99B47704FDEE}">
      <dsp:nvSpPr>
        <dsp:cNvPr id="0" name=""/>
        <dsp:cNvSpPr/>
      </dsp:nvSpPr>
      <dsp:spPr>
        <a:xfrm>
          <a:off x="0" y="1938039"/>
          <a:ext cx="6096000" cy="453600"/>
        </a:xfrm>
        <a:prstGeom prst="rect">
          <a:avLst/>
        </a:prstGeom>
        <a:solidFill>
          <a:schemeClr val="bg2">
            <a:lumMod val="2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C78C2-24F1-4D42-87DF-F0F772AE5A64}">
      <dsp:nvSpPr>
        <dsp:cNvPr id="0" name=""/>
        <dsp:cNvSpPr/>
      </dsp:nvSpPr>
      <dsp:spPr>
        <a:xfrm>
          <a:off x="304800" y="1672359"/>
          <a:ext cx="426720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kern="1200" dirty="0">
              <a:latin typeface="+mn-lt"/>
            </a:rPr>
            <a:t>Tim za strateško planiranje</a:t>
          </a:r>
        </a:p>
      </dsp:txBody>
      <dsp:txXfrm>
        <a:off x="330739" y="1698298"/>
        <a:ext cx="4215322" cy="479482"/>
      </dsp:txXfrm>
    </dsp:sp>
    <dsp:sp modelId="{22225246-00A2-4D9F-A1AF-47EE39359F36}">
      <dsp:nvSpPr>
        <dsp:cNvPr id="0" name=""/>
        <dsp:cNvSpPr/>
      </dsp:nvSpPr>
      <dsp:spPr>
        <a:xfrm>
          <a:off x="0" y="2754520"/>
          <a:ext cx="6096000" cy="453600"/>
        </a:xfrm>
        <a:prstGeom prst="rect">
          <a:avLst/>
        </a:prstGeom>
        <a:solidFill>
          <a:schemeClr val="bg2">
            <a:lumMod val="2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7AC1D-4B47-4C6F-A4B1-61C2436BA3F6}">
      <dsp:nvSpPr>
        <dsp:cNvPr id="0" name=""/>
        <dsp:cNvSpPr/>
      </dsp:nvSpPr>
      <dsp:spPr>
        <a:xfrm>
          <a:off x="304800" y="2488840"/>
          <a:ext cx="426720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+mn-lt"/>
            </a:rPr>
            <a:t>Konzultacije o nacrtima dokumenata</a:t>
          </a:r>
        </a:p>
      </dsp:txBody>
      <dsp:txXfrm>
        <a:off x="330739" y="2514779"/>
        <a:ext cx="4215322" cy="479482"/>
      </dsp:txXfrm>
    </dsp:sp>
    <dsp:sp modelId="{91C84DC3-23E8-4B86-874F-A1FF54949749}">
      <dsp:nvSpPr>
        <dsp:cNvPr id="0" name=""/>
        <dsp:cNvSpPr/>
      </dsp:nvSpPr>
      <dsp:spPr>
        <a:xfrm>
          <a:off x="0" y="3571000"/>
          <a:ext cx="6096000" cy="453600"/>
        </a:xfrm>
        <a:prstGeom prst="rect">
          <a:avLst/>
        </a:prstGeom>
        <a:solidFill>
          <a:schemeClr val="bg2">
            <a:lumMod val="2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DBECB-1E0B-4DEE-9E10-5679143AC08A}">
      <dsp:nvSpPr>
        <dsp:cNvPr id="0" name=""/>
        <dsp:cNvSpPr/>
      </dsp:nvSpPr>
      <dsp:spPr>
        <a:xfrm>
          <a:off x="304800" y="3305320"/>
          <a:ext cx="426720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FF0000"/>
              </a:solidFill>
              <a:latin typeface="+mn-lt"/>
            </a:rPr>
            <a:t>Javno</a:t>
          </a:r>
          <a:r>
            <a:rPr lang="hr-HR" sz="1800" kern="1200" baseline="0" dirty="0">
              <a:solidFill>
                <a:srgbClr val="FF0000"/>
              </a:solidFill>
              <a:latin typeface="+mn-lt"/>
            </a:rPr>
            <a:t> savjetovanje</a:t>
          </a:r>
          <a:endParaRPr lang="hr-HR" sz="1800" kern="1200" dirty="0">
            <a:solidFill>
              <a:srgbClr val="FF0000"/>
            </a:solidFill>
            <a:latin typeface="+mn-lt"/>
          </a:endParaRPr>
        </a:p>
      </dsp:txBody>
      <dsp:txXfrm>
        <a:off x="330739" y="3331259"/>
        <a:ext cx="4215322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C8864-BA45-4A9F-83AF-3D7D8C8A2721}">
      <dsp:nvSpPr>
        <dsp:cNvPr id="0" name=""/>
        <dsp:cNvSpPr/>
      </dsp:nvSpPr>
      <dsp:spPr>
        <a:xfrm>
          <a:off x="0" y="43586"/>
          <a:ext cx="6707823" cy="1667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700" b="1" kern="1200" dirty="0">
              <a:latin typeface="+mn-lt"/>
            </a:rPr>
            <a:t> 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700" b="1" kern="1200" dirty="0">
            <a:latin typeface="+mn-lt"/>
          </a:endParaRP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i="1" kern="1200" dirty="0">
              <a:latin typeface="+mn-lt"/>
            </a:rPr>
            <a:t>          1. </a:t>
          </a:r>
          <a:r>
            <a:rPr lang="en-US" sz="1200" b="0" i="1" kern="1200" dirty="0">
              <a:latin typeface="+mn-lt"/>
            </a:rPr>
            <a:t>DEMOGRAFIJA, ZDRAVSTVO I SOCIJALNA UKLJUČENOST</a:t>
          </a:r>
          <a:endParaRPr lang="hr-HR" sz="1200" b="0" i="1" kern="1200" dirty="0">
            <a:latin typeface="+mn-lt"/>
          </a:endParaRP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i="1" kern="1200" dirty="0">
              <a:latin typeface="+mn-lt"/>
            </a:rPr>
            <a:t>	 2. </a:t>
          </a:r>
          <a:r>
            <a:rPr lang="pl-PL" sz="1200" b="0" i="1" kern="1200" dirty="0">
              <a:latin typeface="+mn-lt"/>
            </a:rPr>
            <a:t>OBRAZOVANJE, ZNANOST, KULTURA I SPORT</a:t>
          </a:r>
          <a:endParaRPr lang="en-US" sz="1200" b="0" i="1" kern="1200" dirty="0">
            <a:latin typeface="+mn-lt"/>
          </a:endParaRP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i="1" kern="1200" dirty="0">
              <a:latin typeface="+mn-lt"/>
            </a:rPr>
            <a:t>          3. GOSPODARSTVO I TRŽIŠTE RADA</a:t>
          </a:r>
          <a:endParaRPr lang="en-US" sz="1200" b="0" i="1" kern="1200" dirty="0">
            <a:latin typeface="+mn-lt"/>
          </a:endParaRP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i="1" kern="1200" dirty="0">
              <a:latin typeface="+mn-lt"/>
            </a:rPr>
            <a:t>          4. </a:t>
          </a:r>
          <a:r>
            <a:rPr lang="en-US" sz="1200" b="0" i="1" kern="1200" dirty="0">
              <a:latin typeface="+mn-lt"/>
            </a:rPr>
            <a:t>INFRASTRUKTURA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i="1" kern="1200" dirty="0">
              <a:latin typeface="+mn-lt"/>
            </a:rPr>
            <a:t>          5. </a:t>
          </a:r>
          <a:r>
            <a:rPr lang="en-US" sz="1200" b="0" i="1" kern="1200" dirty="0">
              <a:latin typeface="+mn-lt"/>
            </a:rPr>
            <a:t>PRIRODNI RESURSI, ZAŠTITA OKOLIŠA I PROSTORNO UREĐENJE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i="1" kern="1200" dirty="0">
              <a:latin typeface="+mn-lt"/>
            </a:rPr>
            <a:t>         6. </a:t>
          </a:r>
          <a:r>
            <a:rPr lang="en-US" sz="1200" b="0" i="1" kern="1200" dirty="0">
              <a:latin typeface="+mn-lt"/>
            </a:rPr>
            <a:t>DIGITALNO DRUŠTVO, DOBRO UPRAVLJANJE I INSTITUCIONALNI OKVIR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700" i="1" kern="1200" dirty="0">
              <a:latin typeface="+mn-lt"/>
            </a:rPr>
            <a:t> </a:t>
          </a:r>
          <a:endParaRPr lang="hr-HR" sz="700" b="1" kern="1200" dirty="0">
            <a:latin typeface="+mn-lt"/>
          </a:endParaRPr>
        </a:p>
      </dsp:txBody>
      <dsp:txXfrm>
        <a:off x="1433228" y="43586"/>
        <a:ext cx="5274594" cy="1667100"/>
      </dsp:txXfrm>
    </dsp:sp>
    <dsp:sp modelId="{1E3B12A2-5F70-4657-AEA7-DCE2076EE0BE}">
      <dsp:nvSpPr>
        <dsp:cNvPr id="0" name=""/>
        <dsp:cNvSpPr/>
      </dsp:nvSpPr>
      <dsp:spPr>
        <a:xfrm>
          <a:off x="260989" y="403433"/>
          <a:ext cx="1324245" cy="86023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rgbClr val="FFC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174AA-FE4E-466E-9374-B67AEA82AB2C}">
      <dsp:nvSpPr>
        <dsp:cNvPr id="0" name=""/>
        <dsp:cNvSpPr/>
      </dsp:nvSpPr>
      <dsp:spPr>
        <a:xfrm>
          <a:off x="0" y="1758764"/>
          <a:ext cx="6707823" cy="9166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latin typeface="+mn-lt"/>
            </a:rPr>
            <a:t>      </a:t>
          </a:r>
          <a:r>
            <a:rPr lang="hr-HR" sz="1400" b="1" kern="1200" dirty="0">
              <a:latin typeface="+mn-lt"/>
            </a:rPr>
            <a:t>Tema 1:</a:t>
          </a:r>
          <a:r>
            <a:rPr lang="hr-HR" sz="1400" b="1" kern="1200" baseline="0" dirty="0">
              <a:latin typeface="+mn-lt"/>
            </a:rPr>
            <a:t> SWOT analiza + Strateški okvir</a:t>
          </a:r>
          <a:endParaRPr lang="hr-HR" sz="1400" b="1" kern="1200" dirty="0">
            <a:latin typeface="+mn-lt"/>
          </a:endParaRPr>
        </a:p>
      </dsp:txBody>
      <dsp:txXfrm>
        <a:off x="1433228" y="1758764"/>
        <a:ext cx="5274594" cy="916638"/>
      </dsp:txXfrm>
    </dsp:sp>
    <dsp:sp modelId="{7705DAB7-B78C-4011-AE50-8BAAD91B8E52}">
      <dsp:nvSpPr>
        <dsp:cNvPr id="0" name=""/>
        <dsp:cNvSpPr/>
      </dsp:nvSpPr>
      <dsp:spPr>
        <a:xfrm>
          <a:off x="91663" y="1850428"/>
          <a:ext cx="1341564" cy="7333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934B7-AA06-4077-8ACD-141C087B1EB9}">
      <dsp:nvSpPr>
        <dsp:cNvPr id="0" name=""/>
        <dsp:cNvSpPr/>
      </dsp:nvSpPr>
      <dsp:spPr>
        <a:xfrm>
          <a:off x="0" y="2768111"/>
          <a:ext cx="6707823" cy="9166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100" kern="1200" dirty="0">
            <a:latin typeface="+mn-lt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100" kern="1200" dirty="0">
            <a:latin typeface="+mn-lt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>
              <a:latin typeface="+mn-lt"/>
            </a:rPr>
            <a:t>      Tema 2: Prijedlog strateških projekata + pokazatelji ishoda 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100" kern="1200" dirty="0">
            <a:latin typeface="+mn-lt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100" kern="1200" dirty="0">
            <a:latin typeface="+mn-lt"/>
          </a:endParaRPr>
        </a:p>
      </dsp:txBody>
      <dsp:txXfrm>
        <a:off x="1433228" y="2768111"/>
        <a:ext cx="5274594" cy="916638"/>
      </dsp:txXfrm>
    </dsp:sp>
    <dsp:sp modelId="{6D68554C-EFE1-4D04-94DA-719E79CE0F20}">
      <dsp:nvSpPr>
        <dsp:cNvPr id="0" name=""/>
        <dsp:cNvSpPr/>
      </dsp:nvSpPr>
      <dsp:spPr>
        <a:xfrm>
          <a:off x="91663" y="2858730"/>
          <a:ext cx="1341564" cy="7333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FBFB1-69B3-413C-B333-11EB2EC1C4CB}">
      <dsp:nvSpPr>
        <dsp:cNvPr id="0" name=""/>
        <dsp:cNvSpPr/>
      </dsp:nvSpPr>
      <dsp:spPr>
        <a:xfrm>
          <a:off x="0" y="3775369"/>
          <a:ext cx="6707823" cy="9166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>
              <a:latin typeface="+mn-lt"/>
            </a:rPr>
            <a:t>       BROJ UKLJUČENJA: 120  </a:t>
          </a:r>
        </a:p>
      </dsp:txBody>
      <dsp:txXfrm>
        <a:off x="1433228" y="3775369"/>
        <a:ext cx="5274594" cy="916638"/>
      </dsp:txXfrm>
    </dsp:sp>
    <dsp:sp modelId="{B25091C7-E68B-4D68-8120-8E28B3608238}">
      <dsp:nvSpPr>
        <dsp:cNvPr id="0" name=""/>
        <dsp:cNvSpPr/>
      </dsp:nvSpPr>
      <dsp:spPr>
        <a:xfrm>
          <a:off x="143998" y="3873688"/>
          <a:ext cx="1341564" cy="7200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624F2-3BAB-4132-9E0C-4DDAD3BE11AB}">
      <dsp:nvSpPr>
        <dsp:cNvPr id="0" name=""/>
        <dsp:cNvSpPr/>
      </dsp:nvSpPr>
      <dsp:spPr>
        <a:xfrm>
          <a:off x="2307755" y="0"/>
          <a:ext cx="1720630" cy="172089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DF4AF-8248-466A-9935-FC3310C953AC}">
      <dsp:nvSpPr>
        <dsp:cNvPr id="0" name=""/>
        <dsp:cNvSpPr/>
      </dsp:nvSpPr>
      <dsp:spPr>
        <a:xfrm>
          <a:off x="2688071" y="621294"/>
          <a:ext cx="956121" cy="477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 dirty="0"/>
            <a:t>4</a:t>
          </a:r>
          <a:endParaRPr lang="en-US" sz="3100" kern="1200" dirty="0"/>
        </a:p>
      </dsp:txBody>
      <dsp:txXfrm>
        <a:off x="2688071" y="621294"/>
        <a:ext cx="956121" cy="477946"/>
      </dsp:txXfrm>
    </dsp:sp>
    <dsp:sp modelId="{E798C034-1B11-4CC7-A5FA-08EC6727B054}">
      <dsp:nvSpPr>
        <dsp:cNvPr id="0" name=""/>
        <dsp:cNvSpPr/>
      </dsp:nvSpPr>
      <dsp:spPr>
        <a:xfrm>
          <a:off x="1829856" y="988780"/>
          <a:ext cx="1720630" cy="172089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6DC1F-313C-4A7A-AD5F-A50EA3C33A40}">
      <dsp:nvSpPr>
        <dsp:cNvPr id="0" name=""/>
        <dsp:cNvSpPr/>
      </dsp:nvSpPr>
      <dsp:spPr>
        <a:xfrm>
          <a:off x="2212111" y="1615794"/>
          <a:ext cx="956121" cy="477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 dirty="0"/>
            <a:t>14</a:t>
          </a:r>
          <a:endParaRPr lang="en-US" sz="3100" kern="1200" dirty="0"/>
        </a:p>
      </dsp:txBody>
      <dsp:txXfrm>
        <a:off x="2212111" y="1615794"/>
        <a:ext cx="956121" cy="477946"/>
      </dsp:txXfrm>
    </dsp:sp>
    <dsp:sp modelId="{DDE5D7FD-1C6A-42D3-A4F4-D324776AF632}">
      <dsp:nvSpPr>
        <dsp:cNvPr id="0" name=""/>
        <dsp:cNvSpPr/>
      </dsp:nvSpPr>
      <dsp:spPr>
        <a:xfrm>
          <a:off x="2430219" y="2095885"/>
          <a:ext cx="1478288" cy="147888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E6103-2DF2-441F-968D-F35D0BB1C76F}">
      <dsp:nvSpPr>
        <dsp:cNvPr id="0" name=""/>
        <dsp:cNvSpPr/>
      </dsp:nvSpPr>
      <dsp:spPr>
        <a:xfrm>
          <a:off x="2690333" y="2611724"/>
          <a:ext cx="956121" cy="477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 dirty="0"/>
            <a:t>62</a:t>
          </a:r>
          <a:endParaRPr lang="en-US" sz="3100" kern="1200" dirty="0"/>
        </a:p>
      </dsp:txBody>
      <dsp:txXfrm>
        <a:off x="2690333" y="2611724"/>
        <a:ext cx="956121" cy="4779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9A73A-D10F-4069-8ACC-A919DA09766A}">
      <dsp:nvSpPr>
        <dsp:cNvPr id="0" name=""/>
        <dsp:cNvSpPr/>
      </dsp:nvSpPr>
      <dsp:spPr>
        <a:xfrm>
          <a:off x="0" y="133823"/>
          <a:ext cx="4004312" cy="40043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789460-2D1B-4002-ACA7-C8C2A72B51C9}">
      <dsp:nvSpPr>
        <dsp:cNvPr id="0" name=""/>
        <dsp:cNvSpPr/>
      </dsp:nvSpPr>
      <dsp:spPr>
        <a:xfrm>
          <a:off x="2002156" y="133823"/>
          <a:ext cx="4671697" cy="400431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>
              <a:latin typeface="+mn-lt"/>
            </a:rPr>
            <a:t>Financijski okvir</a:t>
          </a:r>
        </a:p>
      </dsp:txBody>
      <dsp:txXfrm>
        <a:off x="2002156" y="133823"/>
        <a:ext cx="2335848" cy="1201296"/>
      </dsp:txXfrm>
    </dsp:sp>
    <dsp:sp modelId="{A40C9B08-77FD-4FDA-AC64-56BE82768698}">
      <dsp:nvSpPr>
        <dsp:cNvPr id="0" name=""/>
        <dsp:cNvSpPr/>
      </dsp:nvSpPr>
      <dsp:spPr>
        <a:xfrm>
          <a:off x="700755" y="1335120"/>
          <a:ext cx="2602800" cy="26028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4D3DB8-9CB3-4C5C-8D29-56DDA31A7D48}">
      <dsp:nvSpPr>
        <dsp:cNvPr id="0" name=""/>
        <dsp:cNvSpPr/>
      </dsp:nvSpPr>
      <dsp:spPr>
        <a:xfrm>
          <a:off x="2002156" y="1335120"/>
          <a:ext cx="4671697" cy="2602800"/>
        </a:xfrm>
        <a:prstGeom prst="rect">
          <a:avLst/>
        </a:prstGeom>
        <a:solidFill>
          <a:schemeClr val="dk2">
            <a:tint val="40000"/>
            <a:hueOff val="0"/>
            <a:satOff val="0"/>
            <a:lum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>
              <a:latin typeface="+mn-lt"/>
            </a:rPr>
            <a:t>Baza projekata      </a:t>
          </a:r>
        </a:p>
      </dsp:txBody>
      <dsp:txXfrm>
        <a:off x="2002156" y="1335120"/>
        <a:ext cx="2335848" cy="1201292"/>
      </dsp:txXfrm>
    </dsp:sp>
    <dsp:sp modelId="{1DF4D27B-1026-41FA-B699-318A6277D003}">
      <dsp:nvSpPr>
        <dsp:cNvPr id="0" name=""/>
        <dsp:cNvSpPr/>
      </dsp:nvSpPr>
      <dsp:spPr>
        <a:xfrm>
          <a:off x="1401509" y="2536412"/>
          <a:ext cx="1201292" cy="120129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915E9B-25CD-4908-A399-BD8E3B9320B5}">
      <dsp:nvSpPr>
        <dsp:cNvPr id="0" name=""/>
        <dsp:cNvSpPr/>
      </dsp:nvSpPr>
      <dsp:spPr>
        <a:xfrm>
          <a:off x="2002156" y="2536412"/>
          <a:ext cx="4671697" cy="120129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Strateški projekti</a:t>
          </a:r>
          <a:endParaRPr lang="en-US" sz="3300" kern="1200" dirty="0"/>
        </a:p>
      </dsp:txBody>
      <dsp:txXfrm>
        <a:off x="2002156" y="2536412"/>
        <a:ext cx="2335848" cy="1201292"/>
      </dsp:txXfrm>
    </dsp:sp>
    <dsp:sp modelId="{A2511501-B6F2-4FE5-A8F6-EF62DC698A1A}">
      <dsp:nvSpPr>
        <dsp:cNvPr id="0" name=""/>
        <dsp:cNvSpPr/>
      </dsp:nvSpPr>
      <dsp:spPr>
        <a:xfrm>
          <a:off x="4304135" y="151074"/>
          <a:ext cx="2335848" cy="120129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+mn-lt"/>
            </a:rPr>
            <a:t>Županijski</a:t>
          </a:r>
          <a:r>
            <a:rPr lang="en-US" sz="1800" kern="1200" dirty="0">
              <a:latin typeface="+mn-lt"/>
            </a:rPr>
            <a:t> </a:t>
          </a:r>
          <a:r>
            <a:rPr lang="en-US" sz="1800" kern="1200" dirty="0" err="1">
              <a:latin typeface="+mn-lt"/>
            </a:rPr>
            <a:t>proračun</a:t>
          </a:r>
          <a:endParaRPr lang="hr-HR" sz="1800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+mn-lt"/>
            </a:rPr>
            <a:t>Državni proračun i EU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+mn-lt"/>
            </a:rPr>
            <a:t>Lokalni proračun </a:t>
          </a:r>
        </a:p>
      </dsp:txBody>
      <dsp:txXfrm>
        <a:off x="4304135" y="151074"/>
        <a:ext cx="2335848" cy="12012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85EAA-DE91-4620-BEE1-92A8B7B8E3A5}">
      <dsp:nvSpPr>
        <dsp:cNvPr id="0" name=""/>
        <dsp:cNvSpPr/>
      </dsp:nvSpPr>
      <dsp:spPr>
        <a:xfrm>
          <a:off x="628" y="409232"/>
          <a:ext cx="1339763" cy="803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VRIJEDNOST FINANCIJSKOG OKVIRA</a:t>
          </a:r>
          <a:endParaRPr lang="en-US" sz="1500" kern="1200"/>
        </a:p>
      </dsp:txBody>
      <dsp:txXfrm>
        <a:off x="24172" y="432776"/>
        <a:ext cx="1292675" cy="756770"/>
      </dsp:txXfrm>
    </dsp:sp>
    <dsp:sp modelId="{165487D7-0681-476A-B3FD-5F4D8FA5290C}">
      <dsp:nvSpPr>
        <dsp:cNvPr id="0" name=""/>
        <dsp:cNvSpPr/>
      </dsp:nvSpPr>
      <dsp:spPr>
        <a:xfrm>
          <a:off x="1474368" y="645031"/>
          <a:ext cx="284029" cy="3322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474368" y="711483"/>
        <a:ext cx="198820" cy="199357"/>
      </dsp:txXfrm>
    </dsp:sp>
    <dsp:sp modelId="{4104D963-D168-4A5F-9C93-3D4D8F18144B}">
      <dsp:nvSpPr>
        <dsp:cNvPr id="0" name=""/>
        <dsp:cNvSpPr/>
      </dsp:nvSpPr>
      <dsp:spPr>
        <a:xfrm>
          <a:off x="1876297" y="409232"/>
          <a:ext cx="1339763" cy="803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10.679.691,96</a:t>
          </a:r>
          <a:r>
            <a:rPr lang="hr-HR" sz="1500" b="1" kern="1200" dirty="0"/>
            <a:t> kn</a:t>
          </a:r>
          <a:endParaRPr lang="en-US" sz="1500" b="1" kern="1200" dirty="0"/>
        </a:p>
      </dsp:txBody>
      <dsp:txXfrm>
        <a:off x="1899841" y="432776"/>
        <a:ext cx="1292675" cy="7567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9A73A-D10F-4069-8ACC-A919DA09766A}">
      <dsp:nvSpPr>
        <dsp:cNvPr id="0" name=""/>
        <dsp:cNvSpPr/>
      </dsp:nvSpPr>
      <dsp:spPr>
        <a:xfrm>
          <a:off x="0" y="133823"/>
          <a:ext cx="4004312" cy="4004312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789460-2D1B-4002-ACA7-C8C2A72B51C9}">
      <dsp:nvSpPr>
        <dsp:cNvPr id="0" name=""/>
        <dsp:cNvSpPr/>
      </dsp:nvSpPr>
      <dsp:spPr>
        <a:xfrm>
          <a:off x="2002156" y="133823"/>
          <a:ext cx="4671697" cy="400431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>
              <a:latin typeface="Cambria" panose="02040503050406030204" pitchFamily="18" charset="0"/>
            </a:rPr>
            <a:t>Praćenje provedbe</a:t>
          </a:r>
        </a:p>
      </dsp:txBody>
      <dsp:txXfrm>
        <a:off x="2002156" y="133823"/>
        <a:ext cx="2335848" cy="1201296"/>
      </dsp:txXfrm>
    </dsp:sp>
    <dsp:sp modelId="{43B28D36-F4EA-48F8-905B-9295329998EF}">
      <dsp:nvSpPr>
        <dsp:cNvPr id="0" name=""/>
        <dsp:cNvSpPr/>
      </dsp:nvSpPr>
      <dsp:spPr>
        <a:xfrm>
          <a:off x="700755" y="1335120"/>
          <a:ext cx="2602800" cy="2602800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B4CB-0DBF-482E-BF4B-1F16FA55E0DD}">
      <dsp:nvSpPr>
        <dsp:cNvPr id="0" name=""/>
        <dsp:cNvSpPr/>
      </dsp:nvSpPr>
      <dsp:spPr>
        <a:xfrm>
          <a:off x="2002156" y="1335120"/>
          <a:ext cx="4671697" cy="260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>
              <a:latin typeface="Cambria" panose="02040503050406030204" pitchFamily="18" charset="0"/>
            </a:rPr>
            <a:t>Izvještavanje</a:t>
          </a:r>
        </a:p>
      </dsp:txBody>
      <dsp:txXfrm>
        <a:off x="2002156" y="1335120"/>
        <a:ext cx="2335848" cy="1201292"/>
      </dsp:txXfrm>
    </dsp:sp>
    <dsp:sp modelId="{E5F17F6C-F113-4110-A7D6-9A3ED3A1CF69}">
      <dsp:nvSpPr>
        <dsp:cNvPr id="0" name=""/>
        <dsp:cNvSpPr/>
      </dsp:nvSpPr>
      <dsp:spPr>
        <a:xfrm>
          <a:off x="1401509" y="2536412"/>
          <a:ext cx="1201292" cy="1201292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10052C-85D5-4DB4-A379-61DFDCE13A55}">
      <dsp:nvSpPr>
        <dsp:cNvPr id="0" name=""/>
        <dsp:cNvSpPr/>
      </dsp:nvSpPr>
      <dsp:spPr>
        <a:xfrm>
          <a:off x="2002156" y="2536412"/>
          <a:ext cx="4671697" cy="120129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>
              <a:latin typeface="Cambria" panose="02040503050406030204" pitchFamily="18" charset="0"/>
            </a:rPr>
            <a:t>Vrednovanje</a:t>
          </a:r>
        </a:p>
      </dsp:txBody>
      <dsp:txXfrm>
        <a:off x="2002156" y="2536412"/>
        <a:ext cx="2335848" cy="1201292"/>
      </dsp:txXfrm>
    </dsp:sp>
    <dsp:sp modelId="{A2511501-B6F2-4FE5-A8F6-EF62DC698A1A}">
      <dsp:nvSpPr>
        <dsp:cNvPr id="0" name=""/>
        <dsp:cNvSpPr/>
      </dsp:nvSpPr>
      <dsp:spPr>
        <a:xfrm>
          <a:off x="4338005" y="133823"/>
          <a:ext cx="2335848" cy="1201296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2100" kern="1200" dirty="0">
            <a:latin typeface="Cambria" panose="02040503050406030204" pitchFamily="18" charset="0"/>
          </a:endParaRPr>
        </a:p>
      </dsp:txBody>
      <dsp:txXfrm>
        <a:off x="4338005" y="133823"/>
        <a:ext cx="2335848" cy="1201296"/>
      </dsp:txXfrm>
    </dsp:sp>
    <dsp:sp modelId="{591C9064-6F78-4630-A85F-60D9F708F2EB}">
      <dsp:nvSpPr>
        <dsp:cNvPr id="0" name=""/>
        <dsp:cNvSpPr/>
      </dsp:nvSpPr>
      <dsp:spPr>
        <a:xfrm>
          <a:off x="4338005" y="2536412"/>
          <a:ext cx="2335848" cy="120129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100" kern="1200" dirty="0">
              <a:latin typeface="Cambria" panose="02040503050406030204" pitchFamily="18" charset="0"/>
            </a:rPr>
            <a:t>Prije provedbe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100" kern="1200" dirty="0">
              <a:latin typeface="Cambria" panose="02040503050406030204" pitchFamily="18" charset="0"/>
            </a:rPr>
            <a:t>Za vrijeme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100" kern="1200" dirty="0">
              <a:latin typeface="Cambria" panose="02040503050406030204" pitchFamily="18" charset="0"/>
            </a:rPr>
            <a:t>Nakon provedbe</a:t>
          </a:r>
        </a:p>
      </dsp:txBody>
      <dsp:txXfrm>
        <a:off x="4338005" y="2536412"/>
        <a:ext cx="2335848" cy="12012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C562D-6EFB-44E4-9CC0-333FEBFA737C}">
      <dsp:nvSpPr>
        <dsp:cNvPr id="0" name=""/>
        <dsp:cNvSpPr/>
      </dsp:nvSpPr>
      <dsp:spPr>
        <a:xfrm>
          <a:off x="1565" y="0"/>
          <a:ext cx="3203726" cy="646331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AKCIJSKI PLAN = PROVEDBENI PROGRAM</a:t>
          </a:r>
          <a:endParaRPr lang="en-US" sz="1700" kern="1200" dirty="0"/>
        </a:p>
      </dsp:txBody>
      <dsp:txXfrm>
        <a:off x="20495" y="18930"/>
        <a:ext cx="3165866" cy="608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3D8CF-FA33-4BB4-9EB5-202B2E745569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A385C-4AF2-4BD1-83CD-5C40CCB566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647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6194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3547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09384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13609-CF69-40ED-A8E6-385F741633C0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325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385C-4AF2-4BD1-83CD-5C40CCB56606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1678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prstGeom prst="rect">
            <a:avLst/>
          </a:prstGeom>
        </p:spPr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73560" y="4686480"/>
            <a:ext cx="5387760" cy="4439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hr-HR" sz="2000" b="0" strike="noStrike" spc="-1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3815280" y="9371160"/>
            <a:ext cx="2918160" cy="49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42A875C-0897-46EF-B9F9-44ACDFA195D1}" type="slidenum">
              <a:rPr lang="hr-H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hr-H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prstGeom prst="rect">
            <a:avLst/>
          </a:prstGeom>
        </p:spPr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73560" y="4686480"/>
            <a:ext cx="5387760" cy="4439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hr-HR" sz="2000" b="0" strike="noStrike" spc="-1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3815280" y="9371160"/>
            <a:ext cx="2918160" cy="49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42A875C-0897-46EF-B9F9-44ACDFA195D1}" type="slidenum">
              <a:rPr lang="hr-H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hr-HR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10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872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455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804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3773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53392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338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7299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13609-CF69-40ED-A8E6-385F741633C0}" type="slidenum">
              <a:rPr lang="hr-HR" smtClean="0"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9773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BCF625-EEA0-40F3-AD84-0E103E2A1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2718D6-417E-454E-B5E8-1E6B0E7A5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FA01760-F041-41FA-BC24-C0B9E83A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7614665-16F3-4010-AF02-24E0F86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F1BDA46-6C38-46F3-BBBC-A122ECB3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093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3E7BA1-2FFB-4888-85E4-A321BFAE0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7284541-A79F-42F1-A516-C23D9222B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228059-DDBC-4313-8B8D-92E5DE1F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9F7296C-3E31-40B3-8CB5-91C80780E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780175B-C185-436C-96B2-11EBED46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015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DD8C7F0-EBCA-497A-A688-EE773471D9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6DAB456-CA8A-4914-A96E-B3C193512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13DD141-25B1-4721-BB39-AEA98A45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A8CF0FD-BCB4-49C7-B9C8-A782BB48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C6703A5-13C2-4F1E-B715-80D4E81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1993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5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46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5354234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783" y="1604520"/>
            <a:ext cx="5354234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36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2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609279" y="273600"/>
            <a:ext cx="10972417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7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783" y="1604520"/>
            <a:ext cx="5354234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279" y="368208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6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34A3C4-11D6-49A8-A46E-E7070123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84CF53C-A549-48FF-88E9-E05C14BBC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F9F870-1A6A-481C-B175-8641DF83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E5B377-6E62-443E-B528-C1FD5270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43F790A-280D-4872-A557-A8381AE2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0277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5354234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783" y="160452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31783" y="368208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6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783" y="160452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09279" y="3682080"/>
            <a:ext cx="10972417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27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10972417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09279" y="3682080"/>
            <a:ext cx="10972417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6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31783" y="160452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09279" y="368208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231783" y="3682080"/>
            <a:ext cx="5354234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4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279" y="273600"/>
            <a:ext cx="1097241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279" y="1604520"/>
            <a:ext cx="3532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319325" y="1604520"/>
            <a:ext cx="3532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8029011" y="1604520"/>
            <a:ext cx="3532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609279" y="3682080"/>
            <a:ext cx="3532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4319325" y="3682080"/>
            <a:ext cx="3532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8029011" y="3682080"/>
            <a:ext cx="3532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4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26D4E2-1B45-49D3-9A28-49210D1E4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26C8E62-B422-49FD-9FE4-299166D2D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0B13EB1-2948-4786-9154-0038DADC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47E2ABA-EEC4-4E0E-A44E-A604CA13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E1FCA37-AF9D-45A0-ACE7-CE47B5B3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959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7576DB-532C-4717-8F36-7DC247D7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48F258-74D7-4E9A-A3E0-B664D8F1E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31DD92E-86C2-4D24-AD5D-BF4B21072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8D15CD8-4F48-4B57-BC78-A45875CC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E8221EC-D630-4560-8B5C-2EC9647E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3A56EFF-59FB-4D92-B2FD-6E85EB9E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298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8B255E-66D9-40AB-9414-3AE47B60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42B76CC-DCF1-44A4-9E48-318EDC022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6F693A4-91AA-402F-BCB3-CD909DFC2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B71341F-CC11-45F0-9A3A-85514AA5F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D2DE535-CEAE-460A-8619-D42B3CE48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5951A2A-7234-4831-898F-3D1C7AFC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DB34BDF-ECB8-41DD-A921-1E472699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CA52002-2AB7-4F2C-B3EC-9F20BAC5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864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3B2CCF-3E23-41E2-B885-D7EC30B6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B26D89E-97FD-4B6C-953D-7493783C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15B7A99-9925-4269-A246-F1974FDD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18D13FC-6EF9-47FC-8822-B738726F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453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439CE15-DB62-4389-A917-9BA58BCD7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FDE67-C687-4619-ADBB-63272919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A4D1011-FE23-42FB-80B1-45C7E5D8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73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A36C11-BF0E-44CE-A22C-7CD7FEC26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7F8283-0623-478E-9E86-9F53F2160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8A2137D-F410-415A-9FB1-2406DA612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F39CEFB-B7C3-47D3-ABCC-03F230BC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40D381B-1812-4298-9645-9F1C0564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1E9D962-55B6-4E18-B7B1-5E8670A4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097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854F54-5A4E-4E2E-B845-3ED8610C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9C41771-AFE8-4AEA-BC58-2BD99B8CE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76E607E-E5CB-4104-9F1C-A56A9CC60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F067DD9-B528-4742-BA11-F8F46C65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43A8385-DB06-4F94-96EE-1B824606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1E4922D-475F-44E3-900A-E0F54FF2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155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C717077-D13F-4AC8-9760-F2727632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CE23B2C-F5A8-4C0C-88AB-24078E698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7BDEEA-0B02-4F28-A8E5-B8EE61B9C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399E-56E1-4E69-9E6A-99BACFB8828E}" type="datetimeFigureOut">
              <a:rPr lang="hr-HR" smtClean="0"/>
              <a:t>25.3.2022.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E0661E2-BEFB-4681-9461-D2C0B2242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5A380E-FEA0-4095-8B29-CE840F0E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EA645-B87C-483D-B58F-2BFF62064A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420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" descr="unutarnja.pdf"/>
          <p:cNvPicPr/>
          <p:nvPr/>
        </p:nvPicPr>
        <p:blipFill>
          <a:blip r:embed="rId14"/>
          <a:stretch/>
        </p:blipFill>
        <p:spPr>
          <a:xfrm>
            <a:off x="-82461" y="-7920"/>
            <a:ext cx="12288560" cy="691596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609639" y="6384960"/>
            <a:ext cx="2844021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8E1774B2-3AC4-4AB2-BAE3-D0DA46F85115}" type="datetime">
              <a:rPr lang="en-US" sz="1200" b="0" strike="noStrike" spc="-1">
                <a:solidFill>
                  <a:srgbClr val="777877"/>
                </a:solidFill>
                <a:latin typeface="Myriad Pro Bold SemiCond"/>
                <a:ea typeface="DejaVu Sans"/>
              </a:rPr>
              <a:t>3/25/2022</a:t>
            </a:fld>
            <a:endParaRPr lang="hr-HR" sz="12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title"/>
          </p:nvPr>
        </p:nvSpPr>
        <p:spPr>
          <a:xfrm>
            <a:off x="609639" y="274680"/>
            <a:ext cx="10972057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hr-HR" sz="1800" b="0" strike="noStrike" spc="-1">
                <a:latin typeface="Arial"/>
              </a:rPr>
              <a:t>Kliknite za uređivanje formata teksta naslova</a:t>
            </a: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609639" y="1600200"/>
            <a:ext cx="5384122" cy="4525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Kliknite za uređivanje formata teksta strukture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latin typeface="Arial"/>
              </a:rPr>
              <a:t>Druga razina strukture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Treća razina strukture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latin typeface="Arial"/>
              </a:rPr>
              <a:t>Četvrta razina strukture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Peta razina strukture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Šesta razina strukture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Sedma razina strukture</a:t>
            </a:r>
          </a:p>
        </p:txBody>
      </p:sp>
    </p:spTree>
    <p:extLst>
      <p:ext uri="{BB962C8B-B14F-4D97-AF65-F5344CB8AC3E}">
        <p14:creationId xmlns:p14="http://schemas.microsoft.com/office/powerpoint/2010/main" val="43278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ctr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4.png"/><Relationship Id="rId9" Type="http://schemas.microsoft.com/office/2007/relationships/diagramDrawing" Target="../diagrams/drawing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.png"/><Relationship Id="rId9" Type="http://schemas.microsoft.com/office/2007/relationships/diagramDrawing" Target="../diagrams/drawin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4.png"/><Relationship Id="rId9" Type="http://schemas.microsoft.com/office/2007/relationships/diagramDrawing" Target="../diagrams/drawin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4.png"/><Relationship Id="rId9" Type="http://schemas.microsoft.com/office/2007/relationships/diagramDrawing" Target="../diagrams/drawing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ra.hr/" TargetMode="External"/><Relationship Id="rId2" Type="http://schemas.openxmlformats.org/officeDocument/2006/relationships/hyperlink" Target="mailto:planrazvoja@rera.h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6.png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5" Type="http://schemas.openxmlformats.org/officeDocument/2006/relationships/image" Target="../media/image6.png"/><Relationship Id="rId15" Type="http://schemas.microsoft.com/office/2007/relationships/diagramDrawing" Target="../diagrams/drawing7.xml"/><Relationship Id="rId10" Type="http://schemas.microsoft.com/office/2007/relationships/diagramDrawing" Target="../diagrams/drawing6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5" Type="http://schemas.openxmlformats.org/officeDocument/2006/relationships/image" Target="../media/image6.png"/><Relationship Id="rId15" Type="http://schemas.microsoft.com/office/2007/relationships/diagramDrawing" Target="../diagrams/drawing9.xml"/><Relationship Id="rId10" Type="http://schemas.microsoft.com/office/2007/relationships/diagramDrawing" Target="../diagrams/drawing8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C66106-92B8-48FF-A8AB-9D29AFC95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6784"/>
            <a:ext cx="9144000" cy="1655762"/>
          </a:xfrm>
        </p:spPr>
        <p:txBody>
          <a:bodyPr>
            <a:normAutofit/>
          </a:bodyPr>
          <a:lstStyle/>
          <a:p>
            <a:r>
              <a:rPr lang="pl-PL" sz="3600" dirty="0"/>
              <a:t>III. sjednica Partnerskog vijeća Splitsko-dalmatinske županije</a:t>
            </a:r>
            <a:br>
              <a:rPr lang="pl-PL" sz="3600" dirty="0"/>
            </a:br>
            <a:endParaRPr lang="pl-PL" sz="36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F33A7C7-C06A-4504-B26B-27505D6FE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68808"/>
            <a:ext cx="9144000" cy="758950"/>
          </a:xfrm>
        </p:spPr>
        <p:txBody>
          <a:bodyPr>
            <a:normAutofit fontScale="92500" lnSpcReduction="20000"/>
          </a:bodyPr>
          <a:lstStyle/>
          <a:p>
            <a:r>
              <a:rPr lang="hr-BA" b="1" u="sng" dirty="0">
                <a:solidFill>
                  <a:schemeClr val="accent1"/>
                </a:solidFill>
              </a:rPr>
              <a:t>PLAN RAZVOJA SPLITSKO-DALMATINSKE ŽUPANIJE 2022.-2027.</a:t>
            </a:r>
          </a:p>
          <a:p>
            <a:r>
              <a:rPr lang="hr-BA" b="1" dirty="0">
                <a:solidFill>
                  <a:schemeClr val="accent1"/>
                </a:solidFill>
              </a:rPr>
              <a:t>- predstavljanje nacrta </a:t>
            </a:r>
            <a:endParaRPr lang="hr-HR" b="1" dirty="0">
              <a:solidFill>
                <a:schemeClr val="accent1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15978F2-B889-47D2-8219-E59F4917BA62}"/>
              </a:ext>
            </a:extLst>
          </p:cNvPr>
          <p:cNvSpPr txBox="1"/>
          <p:nvPr/>
        </p:nvSpPr>
        <p:spPr>
          <a:xfrm>
            <a:off x="1048624" y="3263749"/>
            <a:ext cx="9756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Nositelj</a:t>
            </a:r>
            <a:r>
              <a:rPr lang="en-US" dirty="0"/>
              <a:t> </a:t>
            </a:r>
            <a:r>
              <a:rPr lang="en-US" dirty="0" err="1"/>
              <a:t>izrade</a:t>
            </a:r>
            <a:r>
              <a:rPr lang="en-US" dirty="0"/>
              <a:t> Plana </a:t>
            </a:r>
            <a:r>
              <a:rPr lang="en-US" dirty="0" err="1"/>
              <a:t>razvoja</a:t>
            </a:r>
            <a:r>
              <a:rPr lang="en-US" dirty="0"/>
              <a:t>:                                                                       </a:t>
            </a:r>
            <a:r>
              <a:rPr lang="hr-BA" dirty="0"/>
              <a:t>Koordinator izrade Plana razvoja: </a:t>
            </a:r>
          </a:p>
          <a:p>
            <a:pPr algn="r"/>
            <a:r>
              <a:rPr lang="en-US" b="1" dirty="0" err="1"/>
              <a:t>Splitsko-dalmatinska</a:t>
            </a:r>
            <a:r>
              <a:rPr lang="en-US" b="1" dirty="0"/>
              <a:t> </a:t>
            </a:r>
            <a:r>
              <a:rPr lang="en-US" b="1" dirty="0" err="1"/>
              <a:t>županija</a:t>
            </a:r>
            <a:r>
              <a:rPr lang="en-US" b="1" dirty="0"/>
              <a:t>                                      </a:t>
            </a:r>
            <a:r>
              <a:rPr lang="hr-BA" b="1" dirty="0"/>
              <a:t>Javna ustanova RERA S.D. za koordinaciju i razvoj </a:t>
            </a:r>
            <a:endParaRPr lang="en-US" b="1" dirty="0"/>
          </a:p>
          <a:p>
            <a:pPr algn="r"/>
            <a:r>
              <a:rPr lang="hr-BA" b="1" dirty="0"/>
              <a:t>Splitsko-dalmatinske županije</a:t>
            </a:r>
          </a:p>
          <a:p>
            <a:pPr algn="r"/>
            <a:endParaRPr lang="hr-BA" b="1" dirty="0"/>
          </a:p>
          <a:p>
            <a:pPr algn="r"/>
            <a:endParaRPr lang="hr-BA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9569CFD-1740-4671-81DF-9A5BCC136963}"/>
              </a:ext>
            </a:extLst>
          </p:cNvPr>
          <p:cNvSpPr txBox="1"/>
          <p:nvPr/>
        </p:nvSpPr>
        <p:spPr>
          <a:xfrm>
            <a:off x="4680853" y="4605748"/>
            <a:ext cx="267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04</a:t>
            </a:r>
            <a:r>
              <a:rPr lang="en-US" dirty="0"/>
              <a:t>. </a:t>
            </a:r>
            <a:r>
              <a:rPr lang="hr-HR" dirty="0"/>
              <a:t>ožujka</a:t>
            </a:r>
            <a:r>
              <a:rPr lang="en-US" dirty="0"/>
              <a:t> 202</a:t>
            </a:r>
            <a:r>
              <a:rPr lang="hr-HR" dirty="0"/>
              <a:t>2</a:t>
            </a:r>
            <a:r>
              <a:rPr lang="en-US" dirty="0"/>
              <a:t>.</a:t>
            </a:r>
            <a:r>
              <a:rPr lang="hr-HR" dirty="0"/>
              <a:t> godine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6DB1248-8342-43AB-AA77-036250EEF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52" y="4975080"/>
            <a:ext cx="7258102" cy="15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5" y="1461857"/>
            <a:ext cx="7460892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  <a:ea typeface="+mj-ea"/>
                <a:cs typeface="+mj-cs"/>
              </a:rPr>
              <a:t>Plan razvoja – obavezni sadržaj (UPUTE)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graphicFrame>
        <p:nvGraphicFramePr>
          <p:cNvPr id="19" name="Dijagram 18">
            <a:extLst>
              <a:ext uri="{FF2B5EF4-FFF2-40B4-BE49-F238E27FC236}">
                <a16:creationId xmlns:a16="http://schemas.microsoft.com/office/drawing/2014/main" id="{BD0B68F4-5787-47C4-988E-F7EBCA243656}"/>
              </a:ext>
            </a:extLst>
          </p:cNvPr>
          <p:cNvGraphicFramePr/>
          <p:nvPr/>
        </p:nvGraphicFramePr>
        <p:xfrm>
          <a:off x="1034737" y="1343959"/>
          <a:ext cx="7720424" cy="4966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4099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4" y="1461857"/>
            <a:ext cx="11716515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  <a:ea typeface="+mj-ea"/>
                <a:cs typeface="+mj-cs"/>
              </a:rPr>
              <a:t>Plan razvoja – način odabira prijedloga strateških projekata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CDF4367D-46AE-4F08-99D5-7BCE689BA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5938936"/>
              </p:ext>
            </p:extLst>
          </p:nvPr>
        </p:nvGraphicFramePr>
        <p:xfrm>
          <a:off x="388421" y="1655604"/>
          <a:ext cx="10853291" cy="408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611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4" y="1461857"/>
            <a:ext cx="11716515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  <a:ea typeface="+mj-ea"/>
                <a:cs typeface="+mj-cs"/>
              </a:rPr>
              <a:t>Plan razvoja – metodologija opisa strateških projekata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CDF4367D-46AE-4F08-99D5-7BCE689BA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150271"/>
              </p:ext>
            </p:extLst>
          </p:nvPr>
        </p:nvGraphicFramePr>
        <p:xfrm>
          <a:off x="388421" y="1655604"/>
          <a:ext cx="10853291" cy="408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485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-11552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  <a:ea typeface="+mj-ea"/>
                <a:cs typeface="+mj-cs"/>
              </a:rPr>
              <a:t>Popis strateških projekata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5BB31DAD-57FB-4BDA-8D31-B8B73C5C5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559877"/>
              </p:ext>
            </p:extLst>
          </p:nvPr>
        </p:nvGraphicFramePr>
        <p:xfrm>
          <a:off x="1300294" y="1410072"/>
          <a:ext cx="10417682" cy="471971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28719">
                  <a:extLst>
                    <a:ext uri="{9D8B030D-6E8A-4147-A177-3AD203B41FA5}">
                      <a16:colId xmlns:a16="http://schemas.microsoft.com/office/drawing/2014/main" val="673811151"/>
                    </a:ext>
                  </a:extLst>
                </a:gridCol>
                <a:gridCol w="6088963">
                  <a:extLst>
                    <a:ext uri="{9D8B030D-6E8A-4147-A177-3AD203B41FA5}">
                      <a16:colId xmlns:a16="http://schemas.microsoft.com/office/drawing/2014/main" val="2993850407"/>
                    </a:ext>
                  </a:extLst>
                </a:gridCol>
              </a:tblGrid>
              <a:tr h="231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Nositelj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hr-HR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Naziv projekta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9969906"/>
                  </a:ext>
                </a:extLst>
              </a:tr>
              <a:tr h="2319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Specijalna bolnica za medicinsku rehabilitaciju Biokovka</a:t>
                      </a:r>
                      <a:endParaRPr lang="pl-PL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Biokovka</a:t>
                      </a:r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5.0 – mediteranski centar izvrsnosti lječilišnog i wellness turizma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2891028"/>
                  </a:ext>
                </a:extLst>
              </a:tr>
              <a:tr h="231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Centar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izvrsnosti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Splitsko-dalmatinske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županije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Nacionalni centar izvrsnosti (NCI) Nova Sela 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8263444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Turističko-ugostiteljska škola Split </a:t>
                      </a:r>
                      <a:endParaRPr lang="hr-H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Uspostava Regionalnog centra kompetentnosti u sektoru turizma i ugostiteljstva Splitsko-dalmatinske županije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983151"/>
                  </a:ext>
                </a:extLst>
              </a:tr>
              <a:tr h="233099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Obrtna tehnička škola Split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Uspostava Regionalnog centra kompetentnosti za elektrotehniku i računalstvo Splitsko-dalmatinske županije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0046618"/>
                  </a:ext>
                </a:extLst>
              </a:tr>
              <a:tr h="23190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Regionalni centar čistog okoliša d.o.o.</a:t>
                      </a:r>
                      <a:endParaRPr lang="hr-H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Izgradnja Županijskog centra za gospodarenje otpadom u Kladnjicama,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3845956"/>
                  </a:ext>
                </a:extLst>
              </a:tr>
              <a:tr h="325964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Splitsko – dalmatinska županija</a:t>
                      </a:r>
                      <a:endParaRPr lang="hr-H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Uspostava Nastavnog regionalnog središta za osposobljavanje operativnih snaga u sustavu vatrogastva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5066370"/>
                  </a:ext>
                </a:extLst>
              </a:tr>
              <a:tr h="23190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HEP -  proizvodnja d.o.o.</a:t>
                      </a:r>
                      <a:endParaRPr lang="hr-H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Izgradnja reverzibilne hidroelektrane Korita (RHE Korita)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0276816"/>
                  </a:ext>
                </a:extLst>
              </a:tr>
              <a:tr h="231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HEP -  </a:t>
                      </a:r>
                      <a:r>
                        <a:rPr lang="en-US" sz="1100" b="0" i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proizvodnja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d.o.o.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Izgradnja sunčane elektrane Dugopolje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8663169"/>
                  </a:ext>
                </a:extLst>
              </a:tr>
              <a:tr h="295986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Hrvatske ceste d.o.o. </a:t>
                      </a:r>
                      <a:endParaRPr lang="hr-H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Projekt Izgradnje spojne ceste čvor „</a:t>
                      </a:r>
                      <a:r>
                        <a:rPr lang="hr-HR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Vučevica</a:t>
                      </a:r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 na A1 – čvor na DC8, dionica čvor </a:t>
                      </a:r>
                      <a:r>
                        <a:rPr lang="hr-HR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Vučevica</a:t>
                      </a:r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– tunel Kozjak 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9609938"/>
                  </a:ext>
                </a:extLst>
              </a:tr>
              <a:tr h="23190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Hrvatske ceste d.o.o.</a:t>
                      </a:r>
                      <a:endParaRPr lang="hr-H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Multimodalna</a:t>
                      </a:r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platforma Splitske aglomeracije Solin-Stobreč-Dugi rat-Omiš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2998587"/>
                  </a:ext>
                </a:extLst>
              </a:tr>
              <a:tr h="23190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Lučka uprava Splitsko-dalmatinske županije</a:t>
                      </a:r>
                      <a:endParaRPr lang="hr-H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KRILO JESENICE - Uređenje i dogradnja luke  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5687510"/>
                  </a:ext>
                </a:extLst>
              </a:tr>
              <a:tr h="341543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Klinički bolnički centar (KBC) Split </a:t>
                      </a:r>
                      <a:endParaRPr lang="hr-H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Jačanje kapaciteta KBC Split kroz implementaciju projekata Centra za akutnu medicinu, Centra za specijalističko-konzilijarnu zdravstvenu zaštitu I Istraživačkog medicinskog centra Split (IMCS)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1100454"/>
                  </a:ext>
                </a:extLst>
              </a:tr>
              <a:tr h="316734">
                <a:tc>
                  <a:txBody>
                    <a:bodyPr/>
                    <a:lstStyle/>
                    <a:p>
                      <a:pPr algn="ctr" fontAlgn="ctr"/>
                      <a:endParaRPr lang="hr-HR" sz="1100" b="0" i="1" u="none" strike="noStrike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Vodovod Brač d.o.o.</a:t>
                      </a:r>
                    </a:p>
                    <a:p>
                      <a:pPr algn="l" fontAlgn="ctr"/>
                      <a:endParaRPr lang="hr-HR" sz="1100" b="0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Poboljšanje vodoopskrbe otoka Brača, Hvara, Šolte i Visa</a:t>
                      </a:r>
                      <a:endParaRPr lang="hr-H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385839"/>
                  </a:ext>
                </a:extLst>
              </a:tr>
              <a:tr h="69570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Hrvatske željeznice </a:t>
                      </a:r>
                      <a:endParaRPr lang="hr-HR" sz="1100" b="0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dirty="0">
                          <a:solidFill>
                            <a:srgbClr val="FF0000"/>
                          </a:solidFill>
                        </a:rPr>
                        <a:t>Projekt povezivanja brzom prigradskom željeznicom kolodvora Split, u trajektnoj luci Split (Istočna obala), sa Zračnom lukom Split te izgradnja intermodalnog čvora novog glavnog kolodvora Split (Kopilica)</a:t>
                      </a:r>
                      <a:br>
                        <a:rPr lang="pl-PL" sz="1100" b="0" dirty="0">
                          <a:solidFill>
                            <a:srgbClr val="FF0000"/>
                          </a:solidFill>
                        </a:rPr>
                      </a:br>
                      <a:r>
                        <a:rPr lang="pl-PL" sz="1100" b="0" dirty="0">
                          <a:solidFill>
                            <a:srgbClr val="FF0000"/>
                          </a:solidFill>
                        </a:rPr>
                        <a:t>Izgadnja intermodalnog čvora novog glavnog kolodvora Split (Kopilica)</a:t>
                      </a:r>
                      <a:br>
                        <a:rPr lang="pl-PL" sz="1100" b="0" dirty="0">
                          <a:solidFill>
                            <a:srgbClr val="FF0000"/>
                          </a:solidFill>
                        </a:rPr>
                      </a:br>
                      <a:endParaRPr lang="hr-H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3099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973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5" y="1461857"/>
            <a:ext cx="7460892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-59824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prstClr val="white"/>
                </a:solidFill>
                <a:latin typeface="Calibri" panose="020F0502020204030204"/>
              </a:rPr>
              <a:t>Plan razvoja - Pokazatelji ishoda 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503030101060003" pitchFamily="34" charset="-18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A5E4A397-EA7D-4F61-B1DA-BC6DE8B20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076148"/>
              </p:ext>
            </p:extLst>
          </p:nvPr>
        </p:nvGraphicFramePr>
        <p:xfrm>
          <a:off x="1000488" y="114412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Strelica: ulijevo 5">
            <a:extLst>
              <a:ext uri="{FF2B5EF4-FFF2-40B4-BE49-F238E27FC236}">
                <a16:creationId xmlns:a16="http://schemas.microsoft.com/office/drawing/2014/main" id="{702B3028-4B28-41F9-8841-B8B70400F835}"/>
              </a:ext>
            </a:extLst>
          </p:cNvPr>
          <p:cNvSpPr/>
          <p:nvPr/>
        </p:nvSpPr>
        <p:spPr>
          <a:xfrm>
            <a:off x="7355345" y="1766844"/>
            <a:ext cx="1977630" cy="10822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Specifični cilj NRS (pokazatelj učinka)</a:t>
            </a:r>
          </a:p>
          <a:p>
            <a:pPr algn="ctr"/>
            <a:endParaRPr lang="en-US" dirty="0"/>
          </a:p>
        </p:txBody>
      </p:sp>
      <p:sp>
        <p:nvSpPr>
          <p:cNvPr id="21" name="Strelica: ulijevo 20">
            <a:extLst>
              <a:ext uri="{FF2B5EF4-FFF2-40B4-BE49-F238E27FC236}">
                <a16:creationId xmlns:a16="http://schemas.microsoft.com/office/drawing/2014/main" id="{CDA4E8A5-A84D-4979-967D-1D8C3053DCAD}"/>
              </a:ext>
            </a:extLst>
          </p:cNvPr>
          <p:cNvSpPr/>
          <p:nvPr/>
        </p:nvSpPr>
        <p:spPr>
          <a:xfrm>
            <a:off x="9213882" y="3312337"/>
            <a:ext cx="1977630" cy="10822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Pokazatelji ishoda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50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700" dirty="0">
                <a:solidFill>
                  <a:srgbClr val="FFFFFF"/>
                </a:solidFill>
              </a:rPr>
              <a:t>STRATEŠKI PROJEKT 1.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Biokovka 5.0 – mediteranski centar izvrsnosti lječilišnog i wellness turizma</a:t>
            </a: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8D465411-3F5E-4578-8B40-97E46A781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625510"/>
              </p:ext>
            </p:extLst>
          </p:nvPr>
        </p:nvGraphicFramePr>
        <p:xfrm>
          <a:off x="2117250" y="2631071"/>
          <a:ext cx="5897880" cy="1574801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411713156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17137640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1.3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1.3. Razvoj teritorijalno ravnomjerno raspoređenog, cjelogodišnjeg, diversificiranog, održivog i inovativnog turizma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71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3: 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1.3. M3: Razvoj i poticanje ulaganja u unaprjeđenje kvalitete, kvantitete, prepoznatljivosti i sigurnosti turističkih proizvoda, usluga, sadržaja te poticanje razvoja specifičnih oblika turizma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12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Biokovka 5.0 – mediteranski centar izvrsnosti lječilišnog i wellness turizma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178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Specijalna bolnica za medicinsku rehabilitaciju </a:t>
                      </a:r>
                      <a:r>
                        <a:rPr lang="hr-H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Biokovka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586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Splitsko-dalmatinska županija, Makarska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608408"/>
                  </a:ext>
                </a:extLst>
              </a:tr>
            </a:tbl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072159" y="4293871"/>
            <a:ext cx="5942972" cy="9387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1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Svrha projekta </a:t>
            </a:r>
            <a:r>
              <a:rPr lang="hr-HR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jest unaprijediti konkurentnost, financijsku, ekonomsku, društvenu i ekološku održivost i učinke, otpornost, kvalitetu i profitabilnost postojećih i razvoj novih medicinskih, a posebice lječilišnih i wellness kapaciteta, proizvoda i usluga visoke razine kvalitete i visoke dodane vrijednosti za sve korisnike, Splitsko-dalmatinsku županiju kao vlasnika/osnivača, osoblje, lokalnu i regionalnu zajednicu te Republiku Hrvatsku u cjelini.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49584"/>
              </p:ext>
            </p:extLst>
          </p:nvPr>
        </p:nvGraphicFramePr>
        <p:xfrm>
          <a:off x="2072158" y="5421706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215.000.000,00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558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/>
          </a:bodyPr>
          <a:lstStyle/>
          <a:p>
            <a:pPr algn="ctr"/>
            <a:r>
              <a:rPr lang="pl-PL" sz="3700" dirty="0">
                <a:solidFill>
                  <a:srgbClr val="FFFFFF"/>
                </a:solidFill>
              </a:rPr>
              <a:t>STRATEŠKI PROJEKT 2.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Nacionalni centar izvrsnosti (NCI) Nova Sela </a:t>
            </a: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8D465411-3F5E-4578-8B40-97E46A781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260729"/>
              </p:ext>
            </p:extLst>
          </p:nvPr>
        </p:nvGraphicFramePr>
        <p:xfrm>
          <a:off x="2117250" y="2631071"/>
          <a:ext cx="5897880" cy="1395413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411713156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17137640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2..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2.2. Stvaranje suvremenog obrazovnog sustava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71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2: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PC2.2.M1: Unapređenje kvalitete sustava odgoja i obrazovanja kroz implementaciju novih programa, izgradnju nove I obnovu postojeće infrastrukture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12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Nacionalni centar izvrsnosti (NCI) Nova Sela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178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Centar izvrsnosti Splitsko-dalmatinske županije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586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Splitsko-dalmatinska županija, Omiš, Nova Sela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608408"/>
                  </a:ext>
                </a:extLst>
              </a:tr>
            </a:tbl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072158" y="4221977"/>
            <a:ext cx="5942972" cy="7694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jest izgraditi infrastrukturu i kapacitete dionika obrazovanja i povezanih sektora te uspostaviti regionalni i nacionalni sustav izvrsnosti u obrazovanju i povezanim sektorima za rad s (potencijalno) darovitom, visoko motiviranom djecom i mladima i drugom djecom te mladima s posebnim potrebama. 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326129"/>
              </p:ext>
            </p:extLst>
          </p:nvPr>
        </p:nvGraphicFramePr>
        <p:xfrm>
          <a:off x="2094704" y="5145153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739.000.000,00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668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3265C4-68A3-4099-AD61-A7251088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Kampus NCI Nova sela 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A6C1369-ABD3-4F18-A2B2-97D337DB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74" y="2660287"/>
            <a:ext cx="6543649" cy="36468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096A36-B4A2-4E4D-8056-2819FDA1F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1543" y="917725"/>
            <a:ext cx="4123109" cy="4852362"/>
          </a:xfrm>
        </p:spPr>
        <p:txBody>
          <a:bodyPr anchor="ctr">
            <a:normAutofit fontScale="85000" lnSpcReduction="10000"/>
          </a:bodyPr>
          <a:lstStyle/>
          <a:p>
            <a:r>
              <a:rPr lang="hr-HR" sz="1600" dirty="0">
                <a:solidFill>
                  <a:srgbClr val="FFFFFF"/>
                </a:solidFill>
              </a:rPr>
              <a:t>Pilot kampus izvrsnosti oko stare škole u Novim selima</a:t>
            </a:r>
          </a:p>
          <a:p>
            <a:r>
              <a:rPr lang="hr-HR" sz="1600" dirty="0">
                <a:solidFill>
                  <a:srgbClr val="FFFFFF"/>
                </a:solidFill>
              </a:rPr>
              <a:t>Usmjeren poticanju izvrsnosti u svim sektorima</a:t>
            </a:r>
          </a:p>
          <a:p>
            <a:r>
              <a:rPr lang="hr-HR" sz="1600" dirty="0">
                <a:solidFill>
                  <a:srgbClr val="FFFFFF"/>
                </a:solidFill>
              </a:rPr>
              <a:t>Ciljne skupine: sva djeca i mladi (5-35), a posebice (potencijalno) daroviti, visoko-motivirani, kreativni, ali i drugi učenici s posebnim potrebama, odgojno-obrazovni djelatnici, nositelji politika izvrsnosti na lokalnoj, županijskoj, nacionalnoj, EU i </a:t>
            </a:r>
            <a:r>
              <a:rPr lang="hr-HR" sz="1600" dirty="0" err="1">
                <a:solidFill>
                  <a:srgbClr val="FFFFFF"/>
                </a:solidFill>
              </a:rPr>
              <a:t>makroregionalnoj</a:t>
            </a:r>
            <a:r>
              <a:rPr lang="hr-HR" sz="1600" dirty="0">
                <a:solidFill>
                  <a:srgbClr val="FFFFFF"/>
                </a:solidFill>
              </a:rPr>
              <a:t> razini, inovativni poduzetnici, znanstvenici, IRI stručnjaci, inovatori, udruge, treneri, vodiči, sportaši, turisti aktivnog turizma </a:t>
            </a:r>
          </a:p>
          <a:p>
            <a:r>
              <a:rPr lang="hr-HR" sz="1600" dirty="0">
                <a:solidFill>
                  <a:srgbClr val="FFFFFF"/>
                </a:solidFill>
              </a:rPr>
              <a:t>Programi: STEM, IKT, poduzetništvo, projekti, inovacije i kreativnost, kultura, umjetnost, sport, rekreacija i turizam posebnih interesa, pametna i regenerativna poljoprivreda, naselje višestruke inteligencije (Novi Europski Bauhaus), plave i zelene inovacije, društveni razvoj vođen od strane zajednice, sigurnost, otpornost, uključivi, održivi i regenerativni razvoj zajednice </a:t>
            </a:r>
          </a:p>
          <a:p>
            <a:r>
              <a:rPr lang="hr-HR" sz="1600" dirty="0">
                <a:solidFill>
                  <a:srgbClr val="FFFFFF"/>
                </a:solidFill>
              </a:rPr>
              <a:t>Sadržaji: smještajno-ugostiteljski, edukacijski, sportski, IRI i poslovni sadržaji (STEM učionice i laboratoriji), STEM vrtovi, parkovi, šetnice, zelena, plava i siva infrastruktura, e-mobilnost</a:t>
            </a:r>
          </a:p>
          <a:p>
            <a:r>
              <a:rPr lang="hr-HR" sz="1600" dirty="0">
                <a:solidFill>
                  <a:srgbClr val="FFFFFF"/>
                </a:solidFill>
              </a:rPr>
              <a:t>Idejno rješenje – priprema za idejni projekt</a:t>
            </a:r>
            <a:endParaRPr lang="nb-NO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95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D683D32C-C532-46E7-980F-9EE93B251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90625"/>
            <a:ext cx="7186613" cy="19367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B2234AA-E2F4-4428-B3CC-EB0C8B892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182938"/>
            <a:ext cx="7186613" cy="247967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2C6BF7A-A07F-4EB8-AD3B-C59DE2B6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hr-HR" sz="2600" dirty="0">
                <a:solidFill>
                  <a:schemeClr val="bg1"/>
                </a:solidFill>
              </a:rPr>
              <a:t>Obrazovni centar</a:t>
            </a:r>
            <a:endParaRPr lang="nb-NO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68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3.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Uspostava Regionalnog centra kompetentnosti u sektoru turizma i ugostiteljstva Splitsko-dalmatinske županije</a:t>
            </a: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4164402"/>
            <a:ext cx="5942972" cy="6001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</a:t>
            </a:r>
            <a:r>
              <a:rPr kumimoji="0" lang="hr-HR" sz="1100" b="1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jest poboljšati izlazne kompetencije učenika srednjoškolskog i cjeloživotnog obrazovanja turističko ugostiteljskih zanimanja koje će biti prilagođene potrebama regionalnog tržišta rada.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817220"/>
              </p:ext>
            </p:extLst>
          </p:nvPr>
        </p:nvGraphicFramePr>
        <p:xfrm>
          <a:off x="2197182" y="4978215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171.910.215,37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084B2FD2-28EB-465A-90D6-A66CE88FA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79317"/>
              </p:ext>
            </p:extLst>
          </p:nvPr>
        </p:nvGraphicFramePr>
        <p:xfrm>
          <a:off x="2242274" y="2609331"/>
          <a:ext cx="5897880" cy="1363473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2351870115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42236570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2.1.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2.1. Stvaranje uvjeta za razvoj tržišta rada i povećanje zapošljivosti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293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2: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PC2.1.M2: Usklađivanje obrazovnih programa s potrebama društva i gospodarstva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690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Uspostava Regionalnog centra kompetentnosti u sektoru turizma i ugostiteljstva Splitsko-dalmatinske županije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020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Turističko-ugostiteljska škola Split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699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 – dalmatinska županija, grad Split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983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84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147336-E98A-40C4-B91B-0A0638C6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DNEVNI RED</a:t>
            </a:r>
            <a:endParaRPr lang="en-US" dirty="0"/>
          </a:p>
        </p:txBody>
      </p:sp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CE15024C-63FA-475C-912E-6510C73D45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008883"/>
              </p:ext>
            </p:extLst>
          </p:nvPr>
        </p:nvGraphicFramePr>
        <p:xfrm>
          <a:off x="838200" y="2026961"/>
          <a:ext cx="105156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723">
                  <a:extLst>
                    <a:ext uri="{9D8B030D-6E8A-4147-A177-3AD203B41FA5}">
                      <a16:colId xmlns:a16="http://schemas.microsoft.com/office/drawing/2014/main" val="2517960068"/>
                    </a:ext>
                  </a:extLst>
                </a:gridCol>
                <a:gridCol w="8551877">
                  <a:extLst>
                    <a:ext uri="{9D8B030D-6E8A-4147-A177-3AD203B41FA5}">
                      <a16:colId xmlns:a16="http://schemas.microsoft.com/office/drawing/2014/main" val="5037749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10:00 – 10:10 </a:t>
                      </a:r>
                      <a:r>
                        <a:rPr lang="hr-HR" dirty="0"/>
                        <a:t>h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Pozdravna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riječ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Predsjednika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Partnerskog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vijeća</a:t>
                      </a:r>
                      <a:r>
                        <a:rPr lang="en-US" dirty="0"/>
                        <a:t> SDŽ, </a:t>
                      </a:r>
                      <a:r>
                        <a:rPr lang="en-US" i="1" dirty="0" err="1"/>
                        <a:t>gosp</a:t>
                      </a:r>
                      <a:r>
                        <a:rPr lang="en-US" i="1" dirty="0"/>
                        <a:t>. Ante </a:t>
                      </a:r>
                      <a:r>
                        <a:rPr lang="en-US" i="1" dirty="0" err="1"/>
                        <a:t>Šošić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05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10:</a:t>
                      </a:r>
                      <a:r>
                        <a:rPr lang="hr-HR" dirty="0"/>
                        <a:t>10</a:t>
                      </a:r>
                      <a:r>
                        <a:rPr lang="en-US" dirty="0"/>
                        <a:t> – 10:1</a:t>
                      </a:r>
                      <a:r>
                        <a:rPr lang="hr-HR" dirty="0"/>
                        <a:t>5</a:t>
                      </a:r>
                      <a:r>
                        <a:rPr lang="en-US" dirty="0"/>
                        <a:t> </a:t>
                      </a:r>
                      <a:r>
                        <a:rPr lang="hr-HR" dirty="0"/>
                        <a:t>h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Usvajanje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Zapisnika</a:t>
                      </a:r>
                      <a:r>
                        <a:rPr lang="en-US" dirty="0"/>
                        <a:t> s II. </a:t>
                      </a:r>
                      <a:r>
                        <a:rPr lang="en-US" dirty="0" err="1"/>
                        <a:t>sjednice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Partnerskog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vijeć</a:t>
                      </a:r>
                      <a:r>
                        <a:rPr lang="hr-HR" dirty="0"/>
                        <a:t>a </a:t>
                      </a:r>
                      <a:r>
                        <a:rPr lang="en-US" dirty="0"/>
                        <a:t>SDŽ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70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10:15 – 10:40 </a:t>
                      </a:r>
                      <a:r>
                        <a:rPr lang="hr-HR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I. </a:t>
                      </a:r>
                      <a:r>
                        <a:rPr lang="en-US" dirty="0" err="1"/>
                        <a:t>dio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izlaganja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nacrta</a:t>
                      </a:r>
                      <a:r>
                        <a:rPr lang="en-US" dirty="0"/>
                        <a:t> Plana razvoja</a:t>
                      </a:r>
                      <a:r>
                        <a:rPr lang="hr-HR" dirty="0"/>
                        <a:t> SDŽ 2022.-2027.</a:t>
                      </a:r>
                      <a:endParaRPr lang="en-US" dirty="0"/>
                    </a:p>
                    <a:p>
                      <a:r>
                        <a:rPr lang="en-US" i="1" dirty="0" err="1"/>
                        <a:t>gđa</a:t>
                      </a:r>
                      <a:r>
                        <a:rPr lang="en-US" i="1" dirty="0"/>
                        <a:t> Marica Babić, </a:t>
                      </a:r>
                      <a:r>
                        <a:rPr lang="en-US" i="1" dirty="0" err="1"/>
                        <a:t>zamjenica</a:t>
                      </a:r>
                      <a:r>
                        <a:rPr lang="en-US" i="1" dirty="0"/>
                        <a:t> </a:t>
                      </a:r>
                      <a:r>
                        <a:rPr lang="en-US" i="1" dirty="0" err="1"/>
                        <a:t>ravnatelja</a:t>
                      </a:r>
                      <a:r>
                        <a:rPr lang="en-US" i="1" dirty="0"/>
                        <a:t> JU RERA SD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999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10:40 – 11:00 </a:t>
                      </a:r>
                      <a:r>
                        <a:rPr lang="hr-HR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II. </a:t>
                      </a:r>
                      <a:r>
                        <a:rPr lang="en-US" dirty="0" err="1"/>
                        <a:t>dio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izlaganja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nacrta</a:t>
                      </a:r>
                      <a:r>
                        <a:rPr lang="en-US" dirty="0"/>
                        <a:t> Plana</a:t>
                      </a:r>
                      <a:r>
                        <a:rPr lang="hr-HR" dirty="0"/>
                        <a:t> razvoja SDŽ 2022. – 2027.</a:t>
                      </a:r>
                      <a:endParaRPr lang="en-US" dirty="0"/>
                    </a:p>
                    <a:p>
                      <a:r>
                        <a:rPr lang="en-US" i="1" dirty="0" err="1"/>
                        <a:t>gosp</a:t>
                      </a:r>
                      <a:r>
                        <a:rPr lang="en-US" i="1" dirty="0"/>
                        <a:t>. Ivan Samardžija, </a:t>
                      </a:r>
                      <a:r>
                        <a:rPr lang="en-US" i="1" dirty="0" err="1"/>
                        <a:t>viši</a:t>
                      </a:r>
                      <a:r>
                        <a:rPr lang="en-US" i="1" dirty="0"/>
                        <a:t> </a:t>
                      </a:r>
                      <a:r>
                        <a:rPr lang="en-US" i="1" dirty="0" err="1"/>
                        <a:t>savjetnik</a:t>
                      </a:r>
                      <a:r>
                        <a:rPr lang="en-US" i="1" dirty="0"/>
                        <a:t> JU RERA SD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01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11:00 -11:30 </a:t>
                      </a:r>
                      <a:r>
                        <a:rPr lang="hr-HR" dirty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/>
                        <a:t>Rasprava i zaključci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243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94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541921" y="2108391"/>
            <a:ext cx="11152909" cy="31424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5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hr-HR" sz="4400" b="1" spc="-1" dirty="0">
                <a:solidFill>
                  <a:srgbClr val="000000"/>
                </a:solidFill>
                <a:latin typeface="Arial"/>
                <a:ea typeface="ＭＳ Ｐゴシック"/>
              </a:rPr>
              <a:t>Regionalni centar kompetentnosti</a:t>
            </a:r>
          </a:p>
          <a:p>
            <a:pPr>
              <a:lnSpc>
                <a:spcPct val="15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hr-HR" sz="4400" b="1" spc="-1" dirty="0">
                <a:solidFill>
                  <a:srgbClr val="000000"/>
                </a:solidFill>
                <a:latin typeface="Arial"/>
                <a:ea typeface="ＭＳ Ｐゴシック"/>
              </a:rPr>
              <a:t>u sektoru turizma i ugostiteljstva Split</a:t>
            </a:r>
          </a:p>
          <a:p>
            <a:pPr>
              <a:lnSpc>
                <a:spcPct val="150000"/>
              </a:lnSpc>
              <a:spcBef>
                <a:spcPts val="641"/>
              </a:spcBef>
              <a:tabLst>
                <a:tab pos="0" algn="l"/>
              </a:tabLst>
            </a:pPr>
            <a:endParaRPr lang="hr-HR" sz="3200" spc="-1" dirty="0">
              <a:latin typeface="Arial"/>
            </a:endParaRPr>
          </a:p>
        </p:txBody>
      </p:sp>
      <p:pic>
        <p:nvPicPr>
          <p:cNvPr id="207" name="Slika 6"/>
          <p:cNvPicPr/>
          <p:nvPr/>
        </p:nvPicPr>
        <p:blipFill>
          <a:blip r:embed="rId3"/>
          <a:stretch/>
        </p:blipFill>
        <p:spPr>
          <a:xfrm>
            <a:off x="5452223" y="4724400"/>
            <a:ext cx="5616000" cy="2079240"/>
          </a:xfrm>
          <a:prstGeom prst="rect">
            <a:avLst/>
          </a:prstGeom>
          <a:ln w="0">
            <a:noFill/>
          </a:ln>
        </p:spPr>
      </p:pic>
      <p:pic>
        <p:nvPicPr>
          <p:cNvPr id="208" name="Slika 207"/>
          <p:cNvPicPr/>
          <p:nvPr/>
        </p:nvPicPr>
        <p:blipFill>
          <a:blip r:embed="rId4"/>
          <a:stretch/>
        </p:blipFill>
        <p:spPr>
          <a:xfrm>
            <a:off x="223153" y="358346"/>
            <a:ext cx="6220800" cy="1478734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202081" y="235526"/>
            <a:ext cx="10606053" cy="24383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hr-HR" sz="5400" b="1" spc="-1" dirty="0">
                <a:solidFill>
                  <a:srgbClr val="000000"/>
                </a:solidFill>
                <a:latin typeface="Arial"/>
              </a:rPr>
              <a:t> Redovni programi i programi cjeloživotnog učenja u bojama  turizma…</a:t>
            </a:r>
          </a:p>
          <a:p>
            <a:pPr algn="ctr">
              <a:spcBef>
                <a:spcPts val="641"/>
              </a:spcBef>
              <a:tabLst>
                <a:tab pos="0" algn="l"/>
              </a:tabLst>
            </a:pPr>
            <a:endParaRPr lang="hr-HR" sz="54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1" name="Slika 220"/>
          <p:cNvPicPr/>
          <p:nvPr/>
        </p:nvPicPr>
        <p:blipFill>
          <a:blip r:embed="rId2"/>
          <a:stretch/>
        </p:blipFill>
        <p:spPr>
          <a:xfrm>
            <a:off x="202080" y="3058734"/>
            <a:ext cx="11787840" cy="287964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B5330-32EF-410B-AF84-B8724C376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2" y="6323183"/>
            <a:ext cx="1883609" cy="433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4.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Uspostava Regionalnog centra kompetentnosti za elektrotehniku i računalstvo Splitsko-dalmatinske županije</a:t>
            </a:r>
            <a:br>
              <a:rPr lang="pl-PL" sz="3700" b="1" dirty="0">
                <a:solidFill>
                  <a:srgbClr val="FFFFFF"/>
                </a:solidFill>
              </a:rPr>
            </a:b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4164401"/>
            <a:ext cx="5897880" cy="7694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</a:t>
            </a:r>
            <a:r>
              <a:rPr kumimoji="0" lang="hr-HR" sz="11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10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</a:t>
            </a:r>
            <a:r>
              <a:rPr kumimoji="0" lang="hr-HR" sz="11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unapređenje kadrovskih i programskih uvjeta u Regionalnom centru kompetentnosti Obrtnoj tehničkoj školi, čime će se unaprijediti mogućnost učenja temeljenog na radu za učenike i odrasle polaznike strukovnog obrazovanja u podsektoru elektrotehnike i računalstva.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624500"/>
              </p:ext>
            </p:extLst>
          </p:nvPr>
        </p:nvGraphicFramePr>
        <p:xfrm>
          <a:off x="2197182" y="5145153"/>
          <a:ext cx="5897880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32.268.655,50 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035D307B-B9EB-4222-9D5A-383AC05D6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52038"/>
              </p:ext>
            </p:extLst>
          </p:nvPr>
        </p:nvGraphicFramePr>
        <p:xfrm>
          <a:off x="2197182" y="2586682"/>
          <a:ext cx="5897880" cy="1449388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1401499080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3631557579"/>
                    </a:ext>
                  </a:extLst>
                </a:gridCol>
              </a:tblGrid>
              <a:tr h="225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2.1.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2.1. Stvaranje uvjeta za razvoj tržišta rada i povećanje zapošljivosti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277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2: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PC2.1.M2: Usklađivanje obrazovnih programa s potrebama društva i gospodarstva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862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Uspostava Regionalnog centra kompetentnosti za elektrotehniku i računalstvo Splitsko-dalmatinske županije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130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Obrtna tehnička škola Split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530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 – dalmatinska županija, grad Split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889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734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541921" y="1581918"/>
            <a:ext cx="11152909" cy="31424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5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hr-HR" sz="4400" b="1" spc="-1" dirty="0">
                <a:solidFill>
                  <a:srgbClr val="000000"/>
                </a:solidFill>
                <a:latin typeface="Arial"/>
                <a:ea typeface="ＭＳ Ｐゴシック"/>
              </a:rPr>
              <a:t>Regionalni centar kompetentnosti</a:t>
            </a:r>
          </a:p>
          <a:p>
            <a:pPr algn="ctr">
              <a:lnSpc>
                <a:spcPct val="15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hr-HR" sz="4400" b="1" spc="-1" dirty="0">
                <a:solidFill>
                  <a:srgbClr val="000000"/>
                </a:solidFill>
                <a:latin typeface="Arial"/>
                <a:ea typeface="ＭＳ Ｐゴシック"/>
              </a:rPr>
              <a:t>za elektrotehniku i računalstvo Splitsko-dalmatinske županije</a:t>
            </a:r>
            <a:endParaRPr lang="hr-HR" sz="3200" spc="-1" dirty="0">
              <a:latin typeface="Arial"/>
            </a:endParaRPr>
          </a:p>
        </p:txBody>
      </p:sp>
      <p:pic>
        <p:nvPicPr>
          <p:cNvPr id="207" name="Slika 6"/>
          <p:cNvPicPr/>
          <p:nvPr/>
        </p:nvPicPr>
        <p:blipFill>
          <a:blip r:embed="rId3"/>
          <a:stretch/>
        </p:blipFill>
        <p:spPr>
          <a:xfrm>
            <a:off x="5452223" y="4724400"/>
            <a:ext cx="5616000" cy="2079240"/>
          </a:xfrm>
          <a:prstGeom prst="rect">
            <a:avLst/>
          </a:prstGeom>
          <a:ln w="0"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F407894-2235-43DB-B346-E690236A2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1" y="364254"/>
            <a:ext cx="417195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416D1F-F8EF-4975-895D-9955D890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B62542A-A46C-4477-88CC-609C0B2425A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758D894-0E98-4EAC-AC15-1B25E44F6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83" y="164160"/>
            <a:ext cx="9767454" cy="6858000"/>
          </a:xfrm>
          <a:prstGeom prst="rect">
            <a:avLst/>
          </a:prstGeom>
          <a:gradFill>
            <a:gsLst>
              <a:gs pos="0">
                <a:schemeClr val="accent3">
                  <a:shade val="80000"/>
                  <a:hueOff val="0"/>
                  <a:satOff val="0"/>
                  <a:lumOff val="19092"/>
                  <a:alphaOff val="0"/>
                  <a:lumMod val="110000"/>
                  <a:satMod val="105000"/>
                  <a:tint val="67000"/>
                </a:schemeClr>
              </a:gs>
              <a:gs pos="50000">
                <a:schemeClr val="accent3">
                  <a:shade val="80000"/>
                  <a:hueOff val="0"/>
                  <a:satOff val="0"/>
                  <a:lumOff val="19092"/>
                  <a:alphaOff val="0"/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shade val="80000"/>
                  <a:hueOff val="0"/>
                  <a:satOff val="0"/>
                  <a:lumOff val="19092"/>
                  <a:alphaOff val="0"/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3862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5.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Izgradnja Županijskog centra za gospodarenje otpadom u Kladnjicama, Lećevica</a:t>
            </a: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4164402"/>
            <a:ext cx="5942972" cy="127727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 unaprjeđenje sustava cjelovitog i održivog gospodarenja otpadom u Splitsko – dalmatinskoj županiji kroz Izgradnju Županijskog centra za gospodarenje otpadom (CSGO) u 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Lećevici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 Uspostava CSGO je usmjerena na: smanjenje negativnog utjecaja na okoliš i ljudsko zdravlje uzrokovanog nastankom i neadekvatnim gospodarenjem otpadom, smanjenje negativnog društvenog i ekonomskog utjecaja i maksimizacija društvenih i ekonomskih mogućnosti, te usklađivanje s pravnim zahtjevima, ciljevima, principima i politikama Europske Unije odnosno nacionalnim pravnim i regulatornim okvirima.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30305"/>
              </p:ext>
            </p:extLst>
          </p:nvPr>
        </p:nvGraphicFramePr>
        <p:xfrm>
          <a:off x="2197182" y="5669257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611.419.690,00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13" name="Tablica 12">
            <a:extLst>
              <a:ext uri="{FF2B5EF4-FFF2-40B4-BE49-F238E27FC236}">
                <a16:creationId xmlns:a16="http://schemas.microsoft.com/office/drawing/2014/main" id="{E501FB8A-8F76-4A0D-ABEB-910C44734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600236"/>
              </p:ext>
            </p:extLst>
          </p:nvPr>
        </p:nvGraphicFramePr>
        <p:xfrm>
          <a:off x="2197182" y="2541407"/>
          <a:ext cx="5897880" cy="1363473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326569555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12757919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3.1.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3.1. Zaštita okoliša i prirode te stvaranje otpornosti na klimatske promjene i prirodne katastrofe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217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3: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PC3.1. M3: Unaprjeđenje sustava cjelovitog i održivog gospodarenja otpadom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125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Izgradnja Županijskog centra za gospodarenje otpadom u </a:t>
                      </a:r>
                      <a:r>
                        <a:rPr lang="hr-HR" sz="11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Kladnjicama</a:t>
                      </a: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općina </a:t>
                      </a:r>
                      <a:r>
                        <a:rPr lang="hr-HR" sz="11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Lećevica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997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Regionalni centar čistog okoliša d.o.o.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251648"/>
                  </a:ext>
                </a:extLst>
              </a:tr>
              <a:tr h="154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Općina </a:t>
                      </a:r>
                      <a:r>
                        <a:rPr lang="hr-H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Lećevica</a:t>
                      </a: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Splitsko – dalmatinska županija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182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213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873F35-A131-4230-846F-0674B673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Prikaz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kružnog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gospodarstva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pregledom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nadležnosti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cjelovitom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sustavu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gospodarenja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otpadom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F80B99A-45F1-426C-BC39-005F8E845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57" y="1690687"/>
            <a:ext cx="4505333" cy="4505333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C170149-81CF-4AD4-8C21-644FBE96A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70" y="1690688"/>
            <a:ext cx="5413717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95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5760A3-843B-4ED5-927F-85F2A9B8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Simulacija prikaza obuhvata Centra za gospodarenje otpadom na lokaciji u Klanjicama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FA53A8C-3474-4371-BDA3-54286EAAC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59" y="1974198"/>
            <a:ext cx="7513971" cy="4054191"/>
          </a:xfrm>
        </p:spPr>
      </p:pic>
    </p:spTree>
    <p:extLst>
      <p:ext uri="{BB962C8B-B14F-4D97-AF65-F5344CB8AC3E}">
        <p14:creationId xmlns:p14="http://schemas.microsoft.com/office/powerpoint/2010/main" val="2961050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6.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Uspostava Nastavnog regionalnog središta za osposobljavanje operativnih snaga u sustavu vatrogastva</a:t>
            </a: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52090" y="4286552"/>
            <a:ext cx="5942972" cy="7694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je povećanje kapaciteta organizacija hitnih službi u svrhu poboljšane učinkovitosti kod rješavanja prirodnih katastrofa i katastrofa uzrokovanih ljudskim djelovanjem, smanjujući izloženost stanovništva utjecaju opasnosti te povećavajući sigurnost na prostoru Splitsko-dalmatinske županije poboljšavanjem mjera i instrumenata za prevenciju i upravljanje u hitnim slučajevima. 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41268"/>
              </p:ext>
            </p:extLst>
          </p:nvPr>
        </p:nvGraphicFramePr>
        <p:xfrm>
          <a:off x="2152090" y="5197983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130.000.000,00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D2EE2E4-052C-49AA-81CA-2AD06A75A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719319"/>
              </p:ext>
            </p:extLst>
          </p:nvPr>
        </p:nvGraphicFramePr>
        <p:xfrm>
          <a:off x="2197182" y="2535612"/>
          <a:ext cx="5897880" cy="1574802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651055709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686409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3.1.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3.1.  Zaštita okoliša i prirode te stvaranje otpornosti na klimatske promjene i prirodne katastrofe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633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2: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PC3.1. M2: Promicanje prilagodbe na klimatske promjene, sprečavanje rizika, otpornosti na katastrofe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866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Uspostava Nastavnog regionalnog središta za osposobljavanje operativnih snaga u sustavu vatrogastva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101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 – dalmatinska županija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438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 – dalmatinska županija, Općina Klis, </a:t>
                      </a:r>
                      <a:r>
                        <a:rPr lang="hr-H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Vučevica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542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685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1A5D6A28-2875-4BAD-8490-B550C3685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82126"/>
            <a:ext cx="5399719" cy="2969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EB5805C-3CFD-4022-A909-BB34C25D7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4" y="542917"/>
            <a:ext cx="5239481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6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5" y="1461857"/>
            <a:ext cx="7460892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  <a:ea typeface="+mj-ea"/>
                <a:cs typeface="+mj-cs"/>
              </a:rPr>
              <a:t>Plan razvoja – obavezni koraci (ODRAĐENO)</a:t>
            </a: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graphicFrame>
        <p:nvGraphicFramePr>
          <p:cNvPr id="11" name="Dijagram 10">
            <a:extLst>
              <a:ext uri="{FF2B5EF4-FFF2-40B4-BE49-F238E27FC236}">
                <a16:creationId xmlns:a16="http://schemas.microsoft.com/office/drawing/2014/main" id="{FAD7BDBA-A4BC-49FC-8C85-D99B1A57C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962798"/>
              </p:ext>
            </p:extLst>
          </p:nvPr>
        </p:nvGraphicFramePr>
        <p:xfrm>
          <a:off x="1894530" y="1713361"/>
          <a:ext cx="7400925" cy="514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Slika 11">
            <a:extLst>
              <a:ext uri="{FF2B5EF4-FFF2-40B4-BE49-F238E27FC236}">
                <a16:creationId xmlns:a16="http://schemas.microsoft.com/office/drawing/2014/main" id="{1AAC440C-8573-47BB-97B6-9ADCEBE786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55" y="1307179"/>
            <a:ext cx="1737446" cy="10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4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96DCCDB-0B41-4ACD-B290-5B736939A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422" y="1745532"/>
            <a:ext cx="6477000" cy="29146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E267795-E29F-40CE-946A-4088A7D1C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8" y="3429000"/>
            <a:ext cx="4163237" cy="276040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D6F17700-2C6F-473B-A34D-E63C40871F79}"/>
              </a:ext>
            </a:extLst>
          </p:cNvPr>
          <p:cNvSpPr txBox="1"/>
          <p:nvPr/>
        </p:nvSpPr>
        <p:spPr>
          <a:xfrm>
            <a:off x="2677155" y="1640114"/>
            <a:ext cx="341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RADOVI U TIJEKU!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4458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7.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Izgradnja reverzibilne hidroelektrane Korita (RHE Korita)</a:t>
            </a: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60953"/>
              </p:ext>
            </p:extLst>
          </p:nvPr>
        </p:nvGraphicFramePr>
        <p:xfrm>
          <a:off x="569718" y="4761504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4.000.000.000,00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4A706B43-24F4-4B94-861F-176E7DFBD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74322"/>
              </p:ext>
            </p:extLst>
          </p:nvPr>
        </p:nvGraphicFramePr>
        <p:xfrm>
          <a:off x="569718" y="2575916"/>
          <a:ext cx="5897880" cy="1004697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3508209547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37347522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3.2.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3.2. Održivi razvoj infrastrukturnih sustava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851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2: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3.2. M2: Podizanje kvalitete, održivosti i učinkovitosti energetskog sustava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51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Projekt izgradnje reverzibilne hidroelektrane Korita (RHE Korita)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018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HEP -  proizvodnja d.o.o.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189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Općina Otok, naselje Otok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0227754"/>
                  </a:ext>
                </a:extLst>
              </a:tr>
            </a:tbl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524626" y="3791875"/>
            <a:ext cx="5942972" cy="7694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 podizanje kvalitete, održivosti i učinkovitosti energetskog sustava SDŽ kroz izgradnju reverzibilne hidroelektrane (RHE) 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Blaca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 Jedan od glavnih rezultata projekta će biti povećanje proizvodnje električne energije uz održivo korištenje i povećanje iskoristivosti raspoloživog hidroenergetskog potencijala rijeke Cetine. </a:t>
            </a:r>
          </a:p>
        </p:txBody>
      </p:sp>
    </p:spTree>
    <p:extLst>
      <p:ext uri="{BB962C8B-B14F-4D97-AF65-F5344CB8AC3E}">
        <p14:creationId xmlns:p14="http://schemas.microsoft.com/office/powerpoint/2010/main" val="80841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DF35B63-AD43-44D7-8CC0-2D9BCA38E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25819">
            <a:off x="1835354" y="457200"/>
            <a:ext cx="85212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5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/>
          </a:bodyPr>
          <a:lstStyle/>
          <a:p>
            <a:pPr algn="ctr"/>
            <a:r>
              <a:rPr lang="pl-PL" sz="3700" dirty="0">
                <a:solidFill>
                  <a:srgbClr val="FFFFFF"/>
                </a:solidFill>
              </a:rPr>
              <a:t>STRATEŠKI PROJEKT 8.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Poboljšanje vodoopskrbe otoka Brača, Hvara, Šolte i Visa</a:t>
            </a: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3938738"/>
            <a:ext cx="5942972" cy="43088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 povećanje kapaciteta, sigurnosti opskrbe i optimalizacija vodoopskrbnog sustava otoka Brača, Hvara, Šolte i Visa. 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6868"/>
              </p:ext>
            </p:extLst>
          </p:nvPr>
        </p:nvGraphicFramePr>
        <p:xfrm>
          <a:off x="2197182" y="4575006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4.000.000.000,00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75A3142A-600E-434C-BCAE-4A9086FA0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766342"/>
              </p:ext>
            </p:extLst>
          </p:nvPr>
        </p:nvGraphicFramePr>
        <p:xfrm>
          <a:off x="2242274" y="2728660"/>
          <a:ext cx="5897880" cy="1004697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1801965810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5849359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2.1.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3.2. Održivi razvoj infrastrukturnih sustava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739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2: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PC3.2.M5: Razvoj i povećanje vodoopskrbnog sustava Županije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171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Poboljšanje vodoopskrbe otoka Brača, Hvara, Šolte i Visa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546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Vodovod Brač d.o.o.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520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 – dalmatinska županija, JLS Omiš i na otocima Braču, Hvaru, Šolti, Visu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65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977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9.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Izgradnja sunčane elektrane Dugopolje</a:t>
            </a: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3981060"/>
            <a:ext cx="5942972" cy="7694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 realizacijom izgradnje sunčane elektrane doprinijeti diverzifikaciji i sigurnosti opskrbe električnom energijom u skladu s lokalnim uvjetima i mogućnostima. Predmetni zahvat u skladu je s nacionalnim smjernicama energetskog razvoja za postizanje okvirnih klimatsko‐energetskih ciljeva te poticaja proizvodnje energije iz obnovljivih izvora energije. 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369021"/>
              </p:ext>
            </p:extLst>
          </p:nvPr>
        </p:nvGraphicFramePr>
        <p:xfrm>
          <a:off x="2197182" y="4954321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C5B00474-B726-4729-B139-DDF2817F1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474014"/>
              </p:ext>
            </p:extLst>
          </p:nvPr>
        </p:nvGraphicFramePr>
        <p:xfrm>
          <a:off x="2197182" y="2644481"/>
          <a:ext cx="5897880" cy="1216026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333551688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3340232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3.3.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3.3. Energetska tranzicija županije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39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3: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3.3. M3: Povećanje energetske učinkovitosti i korištenja obnovljivih izvora energije za sektor opće potrošnje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47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Izgradnja sunčane elektrane Dugopolje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698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HEP- proizvodnja  </a:t>
                      </a:r>
                      <a:r>
                        <a:rPr lang="hr-H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d.o.o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9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Općina Dugopolje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436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502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10.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2700" b="1" dirty="0">
                <a:solidFill>
                  <a:srgbClr val="FFFFFF"/>
                </a:solidFill>
              </a:rPr>
              <a:t>Projekt povezivanja brzom prigradskom željeznicom kolodvora Split, u trajektnoj luci Split (Istočna obala), sa Zračnom lukom Split te izgradnja intermodalnog čvora novog glavnog kolodvora Split (Kopilica)</a:t>
            </a:r>
            <a:br>
              <a:rPr lang="pl-PL" sz="2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4354348"/>
            <a:ext cx="5942972" cy="9387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jest uspostava integriranog javnog putničkog prijevoza na području splitske aglomeracije, s naglaskom na poveznicu trajektne luke sa Zračnom lukom Split. Projekt povezivanja brzom prigradskom željeznicom kolodvora Split, u trajektnoj luci Split (Istočna obala), sa Zračnom lukom Split te izgradnja 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intermodalnog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čvora novog glavnog kolodvora Split (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Kopilica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 obuhvaća rekonstrukciju kolodvora Split u gradskoj luci te kolodvora Split Predgrađe (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Kopilica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72127"/>
              </p:ext>
            </p:extLst>
          </p:nvPr>
        </p:nvGraphicFramePr>
        <p:xfrm>
          <a:off x="2197182" y="5442231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1.100.000.000,00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50098397-1613-479E-88CB-62BE0C478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161735"/>
              </p:ext>
            </p:extLst>
          </p:nvPr>
        </p:nvGraphicFramePr>
        <p:xfrm>
          <a:off x="2197182" y="2558519"/>
          <a:ext cx="5897880" cy="1623060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506080672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5025119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3.5.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3.5. Razvoj općeg prometnog sustava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302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2: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PC3.5.M2: Razvoj željezničkog prometa i infrastrukture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53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Projekt povezivanja brzom prigradskom željeznicom kolodvora Split, u trajektnoj luci Split (Istočna obala), sa Zračnom lukom Split te izgradnja intermodalnog čvora novog glavnog kolodvora Split (Kopilica)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713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Ministarstvo mora, prometa i infrastrukture u suradnji s društvom HŽ Infrastruktura, HŽ Putnički prijevoz, Gradom Splitom, Kaštelima, Solinom, Trogirom i Splitsko-dalmatinskom županijom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595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Grad Split, Grad Kaštela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091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212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11.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Projekt Izgradnje spojne ceste čvor „Vučevica“ na A1 – čvor na DC8, dionica čvor Vučevica – tunel Kozjak</a:t>
            </a: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3981060"/>
            <a:ext cx="5942972" cy="6001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 razvoj cestovne infrastrukture i usluga u SDŽ kroz izgradnju spojne ceste čvor „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Vučevica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 na A1 – čvor na DC8, dionica čvor 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Vučevica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tunel Kozjak, 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poddionica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čvor 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Vučevica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sjeverni portal tunela Kozjak. 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321830"/>
              </p:ext>
            </p:extLst>
          </p:nvPr>
        </p:nvGraphicFramePr>
        <p:xfrm>
          <a:off x="2197182" y="4672125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4B7ABAF-C37D-4E8B-B964-9B507D4B9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608019"/>
              </p:ext>
            </p:extLst>
          </p:nvPr>
        </p:nvGraphicFramePr>
        <p:xfrm>
          <a:off x="2219728" y="2494746"/>
          <a:ext cx="5897880" cy="1395413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2813955725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6725828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3.5.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3.5. Razvoj općeg prometnog sustava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867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4: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3.5. M4: Razvoj cestovne infrastrukture i usluga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401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Projekt Izgradnje spojne ceste čvor „Vučevica“ na A1 – čvor na DC8, dionica čvor Vučevica – tunel Kozjak, poddionica čvor Vučevica – sjeverni portal tunela Kozjak, duljine cca 0,40 km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183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Hrvatske ceste d.o.o.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588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 – dalmatinska županija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584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938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12.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 Multimodalna platforma Splitske aglomeracije Solin-Stobreč-Dugi rat-Omiš</a:t>
            </a: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3794368"/>
            <a:ext cx="5942972" cy="6001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 razvoj cestovne infrastrukture i usluga u SDŽ uspostavom  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multimodalne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platforme Splitske aglomeracije Solin-Stobreč-Dugi rat-Omiš Projekt pod nazivom </a:t>
            </a:r>
            <a:r>
              <a:rPr kumimoji="0" lang="hr-HR" sz="1100" i="0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Multimodalna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platforma Splitske aglomeracije predstavlja nastavak izgradnje obilaznice Splita, od Solina do Omiša.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5497"/>
              </p:ext>
            </p:extLst>
          </p:nvPr>
        </p:nvGraphicFramePr>
        <p:xfrm>
          <a:off x="2197182" y="4559283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2.371.000.000,00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E4791601-688B-4054-B320-FCEB0DD5B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917200"/>
              </p:ext>
            </p:extLst>
          </p:nvPr>
        </p:nvGraphicFramePr>
        <p:xfrm>
          <a:off x="2219728" y="2592979"/>
          <a:ext cx="5897880" cy="1036638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2328026414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37043353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3.5.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3.5. Razvoj općeg prometnog sustava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695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4: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3.5. M4: Razvoj cestovne infrastrukture i usluga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82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r-HR" sz="11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Multimodalna</a:t>
                      </a: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platforma Splitske aglomeracije</a:t>
                      </a: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olin-Stobreč-Dugi rat-Omiš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8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Hrvatske ceste d.o.o.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848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Splitsko – dalmatinska županija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45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145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13.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b="1" dirty="0">
                <a:solidFill>
                  <a:srgbClr val="FFFFFF"/>
                </a:solidFill>
              </a:rPr>
              <a:t> KRILO JESENICE - Uređenje i dogradnja luke </a:t>
            </a:r>
            <a:br>
              <a:rPr lang="pl-PL" sz="37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97182" y="3794368"/>
            <a:ext cx="5942972" cy="7694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 razvoj pomorske infrastrukture i usluga u SDŽ uređenjem i dogradnjom luke Krilo Jesenice. Uređenje i dogradnja luke rezultirati će nastankom nove trajektne luke Krilo Jesenice u koju će biti izmješten dio trajektnih linija iz Splita u ljetnoj sezoni, a duljina trajektne linije kopno-Supetar time će se skratiti sa 9,1 na 4,7 NM. 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88249"/>
              </p:ext>
            </p:extLst>
          </p:nvPr>
        </p:nvGraphicFramePr>
        <p:xfrm>
          <a:off x="2197182" y="4712973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35.000.000,00 Kn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5836D9F2-B0AB-4559-9C5E-74BF34AC6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319356"/>
              </p:ext>
            </p:extLst>
          </p:nvPr>
        </p:nvGraphicFramePr>
        <p:xfrm>
          <a:off x="2242274" y="2627503"/>
          <a:ext cx="5897880" cy="1036638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2382173165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38649241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3.5.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3.5. Razvoj općeg prometnog sustava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257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3: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3.5. M3: Razvoj pomorske infrastrukture i usluga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038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KRILO JESENICE - Uređenje i dogradnja luke 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31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Lučka uprava Splitsko-dalmatinske županije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200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Općina Dugi rat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122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289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0C3B7C-3FBB-4828-AD3D-BA05AB7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731520"/>
            <a:ext cx="10666145" cy="142646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700" dirty="0">
                <a:solidFill>
                  <a:srgbClr val="FFFFFF"/>
                </a:solidFill>
              </a:rPr>
              <a:t>STRATEŠKI PROJEKT 14. </a:t>
            </a:r>
            <a:br>
              <a:rPr lang="pl-PL" sz="3700" dirty="0">
                <a:solidFill>
                  <a:srgbClr val="FFFFFF"/>
                </a:solidFill>
              </a:rPr>
            </a:br>
            <a:r>
              <a:rPr lang="pl-PL" sz="3100" b="1" dirty="0">
                <a:solidFill>
                  <a:srgbClr val="FFFFFF"/>
                </a:solidFill>
              </a:rPr>
              <a:t> Jačanje kapaciteta KBC Split kroz implementaciju projekata Centra za akutnu medicinu, Centra za specijalističko-konzilijarnu zdravstvenu zaštitu I Istraživačkog medicinskog centra Split (IMCS)</a:t>
            </a:r>
            <a:br>
              <a:rPr lang="pl-PL" sz="3100" b="1" dirty="0">
                <a:solidFill>
                  <a:srgbClr val="FFFFFF"/>
                </a:solidFill>
              </a:rPr>
            </a:br>
            <a:endParaRPr lang="hr-HR" sz="3700" b="1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3B7DA58-7173-4260-87B9-03ACFAE7AA4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EC120C7-6EF0-46F2-B12B-348F120C53B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918407-5B06-43FB-BC5E-545784B1CC78}"/>
              </a:ext>
            </a:extLst>
          </p:cNvPr>
          <p:cNvSpPr txBox="1"/>
          <p:nvPr/>
        </p:nvSpPr>
        <p:spPr>
          <a:xfrm>
            <a:off x="2174636" y="4655534"/>
            <a:ext cx="5942972" cy="7694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sng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Svrha projekta </a:t>
            </a:r>
            <a:r>
              <a:rPr kumimoji="0" lang="hr-HR" sz="1100" i="0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 poboljšavanje sustava zdravstva na području Splitsko – dalmatinske županije te stvaranje uvjeta za pružanje visoko kvalitetnih zdravstvenih usluga kroz jačanje kapaciteta Kliničko – bolničkog centra Split u područjima akutne medicine, specijalističko-konzilijarne zdravstvene zaštite te znanstvenih istraživanja u medicini. </a:t>
            </a:r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2A8DF98C-2235-4A56-852C-5ADA94BAC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12402"/>
              </p:ext>
            </p:extLst>
          </p:nvPr>
        </p:nvGraphicFramePr>
        <p:xfrm>
          <a:off x="2174636" y="5628795"/>
          <a:ext cx="5942972" cy="318897"/>
        </p:xfrm>
        <a:graphic>
          <a:graphicData uri="http://schemas.openxmlformats.org/drawingml/2006/table">
            <a:tbl>
              <a:tblPr firstRow="1" firstCol="1" bandRow="1"/>
              <a:tblGrid>
                <a:gridCol w="1248357">
                  <a:extLst>
                    <a:ext uri="{9D8B030D-6E8A-4147-A177-3AD203B41FA5}">
                      <a16:colId xmlns:a16="http://schemas.microsoft.com/office/drawing/2014/main" val="4218581068"/>
                    </a:ext>
                  </a:extLst>
                </a:gridCol>
                <a:gridCol w="4694615">
                  <a:extLst>
                    <a:ext uri="{9D8B030D-6E8A-4147-A177-3AD203B41FA5}">
                      <a16:colId xmlns:a16="http://schemas.microsoft.com/office/drawing/2014/main" val="4083266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Procijenjena vrijednost projekta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2.481.607.160 Kn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973522"/>
                  </a:ext>
                </a:extLst>
              </a:tr>
            </a:tbl>
          </a:graphicData>
        </a:graphic>
      </p:graphicFrame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8A526A5B-9670-4D4E-B174-9E35714A5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298831"/>
              </p:ext>
            </p:extLst>
          </p:nvPr>
        </p:nvGraphicFramePr>
        <p:xfrm>
          <a:off x="2197182" y="2568546"/>
          <a:ext cx="5897880" cy="1933576"/>
        </p:xfrm>
        <a:graphic>
          <a:graphicData uri="http://schemas.openxmlformats.org/drawingml/2006/table">
            <a:tbl>
              <a:tblPr firstRow="1" firstCol="1" bandRow="1"/>
              <a:tblGrid>
                <a:gridCol w="1238885">
                  <a:extLst>
                    <a:ext uri="{9D8B030D-6E8A-4147-A177-3AD203B41FA5}">
                      <a16:colId xmlns:a16="http://schemas.microsoft.com/office/drawing/2014/main" val="3974723943"/>
                    </a:ext>
                  </a:extLst>
                </a:gridCol>
                <a:gridCol w="4658995">
                  <a:extLst>
                    <a:ext uri="{9D8B030D-6E8A-4147-A177-3AD203B41FA5}">
                      <a16:colId xmlns:a16="http://schemas.microsoft.com/office/drawing/2014/main" val="42922218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Posebni cilj 4.1.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4.1. Povećana i uravnotežena kvaliteta života stanovništva Splitsko-dalmatinske županije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398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Mjera 1: 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 4.1. M1: Poboljšan i teritorijalno uravnotežen sustav zdravstva na području Splitsko – dalmatinske županije i stvaranje uvjeta za pružanje visoko kvalitetnih zdravstvenih usluga.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542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projekta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Jačanje kapaciteta KBC Split kroz implementaciju projekata Centra za akutnu medicinu, Centra za specijalističko-konzilijarnu zdravstvenu zaštitu I Istraživačkog medicinskog centra Split (IMCS)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481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Naziv nositelja provedbe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Kliničko bolnički centar Split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089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Lokacija projekta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Grad Split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710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05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5" y="1461857"/>
            <a:ext cx="7460892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  <a:ea typeface="+mj-ea"/>
                <a:cs typeface="+mj-cs"/>
              </a:rPr>
              <a:t>Plan razvoja – ODRAĐENO</a:t>
            </a: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graphicFrame>
        <p:nvGraphicFramePr>
          <p:cNvPr id="12" name="Rezervirano mjesto sadržaja 3">
            <a:extLst>
              <a:ext uri="{FF2B5EF4-FFF2-40B4-BE49-F238E27FC236}">
                <a16:creationId xmlns:a16="http://schemas.microsoft.com/office/drawing/2014/main" id="{54751BEE-E7EA-44F6-ADD6-B8C4A3378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910625"/>
              </p:ext>
            </p:extLst>
          </p:nvPr>
        </p:nvGraphicFramePr>
        <p:xfrm>
          <a:off x="457198" y="1600200"/>
          <a:ext cx="8384797" cy="362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44126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254A7A1-9FAD-42F2-9DBC-7F3747807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660" y="457200"/>
            <a:ext cx="106806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35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D262AE9-A3AE-4001-81CC-3716AD0B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sz="3600" dirty="0">
                <a:solidFill>
                  <a:srgbClr val="FFFFFF"/>
                </a:solidFill>
              </a:rPr>
              <a:t>Odabrani pokazatelji za </a:t>
            </a:r>
            <a:r>
              <a:rPr lang="hr-HR" sz="3600" b="1" dirty="0">
                <a:solidFill>
                  <a:srgbClr val="FFFFFF"/>
                </a:solidFill>
              </a:rPr>
              <a:t>Prioritet 1. </a:t>
            </a:r>
            <a:r>
              <a:rPr lang="hr-HR" sz="3600" b="1" i="1" dirty="0">
                <a:solidFill>
                  <a:srgbClr val="FFFFFF"/>
                </a:solidFill>
              </a:rPr>
              <a:t>Konkurentno i otporno gospodarstvo  </a:t>
            </a:r>
            <a:endParaRPr lang="en-US" sz="3600" b="1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FF42A55F-C64A-4125-9B5E-DECB0F325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240859"/>
              </p:ext>
            </p:extLst>
          </p:nvPr>
        </p:nvGraphicFramePr>
        <p:xfrm>
          <a:off x="4866176" y="643466"/>
          <a:ext cx="6602981" cy="619239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758228">
                  <a:extLst>
                    <a:ext uri="{9D8B030D-6E8A-4147-A177-3AD203B41FA5}">
                      <a16:colId xmlns:a16="http://schemas.microsoft.com/office/drawing/2014/main" val="1456318239"/>
                    </a:ext>
                  </a:extLst>
                </a:gridCol>
                <a:gridCol w="1163448">
                  <a:extLst>
                    <a:ext uri="{9D8B030D-6E8A-4147-A177-3AD203B41FA5}">
                      <a16:colId xmlns:a16="http://schemas.microsoft.com/office/drawing/2014/main" val="478394510"/>
                    </a:ext>
                  </a:extLst>
                </a:gridCol>
                <a:gridCol w="681305">
                  <a:extLst>
                    <a:ext uri="{9D8B030D-6E8A-4147-A177-3AD203B41FA5}">
                      <a16:colId xmlns:a16="http://schemas.microsoft.com/office/drawing/2014/main" val="1712836667"/>
                    </a:ext>
                  </a:extLst>
                </a:gridCol>
              </a:tblGrid>
              <a:tr h="205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</a:rPr>
                        <a:t>Pokazatelji ishoda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</a:rPr>
                        <a:t>Izvor podataka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</a:rPr>
                        <a:t>Godina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1275848660"/>
                  </a:ext>
                </a:extLst>
              </a:tr>
              <a:tr h="20539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u="sng" dirty="0">
                          <a:effectLst/>
                          <a:highlight>
                            <a:srgbClr val="808080"/>
                          </a:highlight>
                        </a:rPr>
                        <a:t>PC 1.1.  Stvaranje konkurentnog, održivog i </a:t>
                      </a:r>
                      <a:r>
                        <a:rPr lang="hr-HR" sz="1100" b="1" u="sng" dirty="0" err="1">
                          <a:effectLst/>
                          <a:highlight>
                            <a:srgbClr val="808080"/>
                          </a:highlight>
                        </a:rPr>
                        <a:t>uključivog</a:t>
                      </a:r>
                      <a:r>
                        <a:rPr lang="hr-HR" sz="1100" b="1" u="sng" dirty="0">
                          <a:effectLst/>
                          <a:highlight>
                            <a:srgbClr val="808080"/>
                          </a:highlight>
                        </a:rPr>
                        <a:t> gospodarstva temeljenog na znanju</a:t>
                      </a:r>
                      <a:endParaRPr lang="hr-HR" sz="1100" dirty="0">
                        <a:effectLst/>
                        <a:highlight>
                          <a:srgbClr val="80808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997121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OI.02.4.01 Saldo robne razmjene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DZS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2169124281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OI.02.1.11 Izvoz dobara i usluga (u % BDP-a)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</a:rPr>
                        <a:t>FINA/HGK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1019979571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401231153"/>
                  </a:ext>
                </a:extLst>
              </a:tr>
              <a:tr h="20539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u="sng" dirty="0">
                          <a:effectLst/>
                          <a:highlight>
                            <a:srgbClr val="808080"/>
                          </a:highlight>
                        </a:rPr>
                        <a:t>PC 1.2. Jačanje malog i srednjeg poduzetništva i poduzetničkog okruženja</a:t>
                      </a:r>
                      <a:endParaRPr lang="hr-HR" sz="1100" dirty="0">
                        <a:effectLst/>
                        <a:highlight>
                          <a:srgbClr val="80808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087958"/>
                  </a:ext>
                </a:extLst>
              </a:tr>
              <a:tr h="380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OI.02.1.07 Udio profita malih i srednjih poduzeća u ukupnom profitu svih poduzeća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</a:rPr>
                        <a:t>FINA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4270778812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solidFill>
                            <a:srgbClr val="000000"/>
                          </a:solidFill>
                          <a:effectLst/>
                        </a:rPr>
                        <a:t>OI.02.4.06 Postotak malih i srednjih poduzeća od ukupnog broja poduzeća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</a:rPr>
                        <a:t>FINA</a:t>
                      </a:r>
                      <a:endParaRPr lang="hr-H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b"/>
                </a:tc>
                <a:extLst>
                  <a:ext uri="{0D108BD9-81ED-4DB2-BD59-A6C34878D82A}">
                    <a16:rowId xmlns:a16="http://schemas.microsoft.com/office/drawing/2014/main" val="2488710746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b"/>
                </a:tc>
                <a:extLst>
                  <a:ext uri="{0D108BD9-81ED-4DB2-BD59-A6C34878D82A}">
                    <a16:rowId xmlns:a16="http://schemas.microsoft.com/office/drawing/2014/main" val="3466452048"/>
                  </a:ext>
                </a:extLst>
              </a:tr>
              <a:tr h="38040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u="sng" dirty="0">
                          <a:effectLst/>
                          <a:highlight>
                            <a:srgbClr val="808080"/>
                          </a:highlight>
                        </a:rPr>
                        <a:t>PC 1.3. Razvoj teritorijalno ravnomjerno raspoređenog, cjelogodišnjeg, diversificiranog, održivog i inovativnog turizma</a:t>
                      </a:r>
                      <a:endParaRPr lang="hr-HR" sz="1100" dirty="0">
                        <a:effectLst/>
                        <a:highlight>
                          <a:srgbClr val="80808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415036"/>
                  </a:ext>
                </a:extLst>
              </a:tr>
              <a:tr h="380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OI.02.8.50 Indeks turističke razvijenosti JLS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Institut za turizam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</a:rPr>
                        <a:t>2020 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413352342"/>
                  </a:ext>
                </a:extLst>
              </a:tr>
              <a:tr h="380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solidFill>
                            <a:srgbClr val="000000"/>
                          </a:solidFill>
                          <a:effectLst/>
                        </a:rPr>
                        <a:t>OI.02.8.03 Neto stopa popunjenosti kreveta i spavaćih soba u hotelima i sličnom smještaju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DZS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2558246692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OI.02.8.25 Prosječna potrošnja turista po danu, u eurima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HTZ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b"/>
                </a:tc>
                <a:extLst>
                  <a:ext uri="{0D108BD9-81ED-4DB2-BD59-A6C34878D82A}">
                    <a16:rowId xmlns:a16="http://schemas.microsoft.com/office/drawing/2014/main" val="555763669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b"/>
                </a:tc>
                <a:extLst>
                  <a:ext uri="{0D108BD9-81ED-4DB2-BD59-A6C34878D82A}">
                    <a16:rowId xmlns:a16="http://schemas.microsoft.com/office/drawing/2014/main" val="2907284807"/>
                  </a:ext>
                </a:extLst>
              </a:tr>
              <a:tr h="20539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u="sng" dirty="0">
                          <a:effectLst/>
                          <a:highlight>
                            <a:srgbClr val="808080"/>
                          </a:highlight>
                        </a:rPr>
                        <a:t>PC 1.4. Razvoj održive i pametne poljoprivrede Splitsko – dalmatinske županije</a:t>
                      </a:r>
                      <a:endParaRPr lang="hr-HR" sz="1100" dirty="0">
                        <a:effectLst/>
                        <a:highlight>
                          <a:srgbClr val="80808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99847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</a:rPr>
                        <a:t>OI.02.12.01 Postotak obradivog zemljišta opremljenog za navodnjavanje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Ministarstvo poljoprivrede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b"/>
                </a:tc>
                <a:extLst>
                  <a:ext uri="{0D108BD9-81ED-4DB2-BD59-A6C34878D82A}">
                    <a16:rowId xmlns:a16="http://schemas.microsoft.com/office/drawing/2014/main" val="3620907243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OI.02.12.10 Područje pod ekološkom poljoprivredom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Agencija za plaćanja u poljoprivredi, ribarstvu i ruralnom razvoju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b"/>
                </a:tc>
                <a:extLst>
                  <a:ext uri="{0D108BD9-81ED-4DB2-BD59-A6C34878D82A}">
                    <a16:rowId xmlns:a16="http://schemas.microsoft.com/office/drawing/2014/main" val="719098626"/>
                  </a:ext>
                </a:extLst>
              </a:tr>
              <a:tr h="20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b"/>
                </a:tc>
                <a:extLst>
                  <a:ext uri="{0D108BD9-81ED-4DB2-BD59-A6C34878D82A}">
                    <a16:rowId xmlns:a16="http://schemas.microsoft.com/office/drawing/2014/main" val="3527955131"/>
                  </a:ext>
                </a:extLst>
              </a:tr>
              <a:tr h="20539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u="sng" dirty="0">
                          <a:effectLst/>
                          <a:highlight>
                            <a:srgbClr val="808080"/>
                          </a:highlight>
                        </a:rPr>
                        <a:t>PC 1.5. Razvoj sektora ribarstva i akvakulture</a:t>
                      </a:r>
                      <a:endParaRPr lang="hr-HR" sz="1100" dirty="0">
                        <a:effectLst/>
                        <a:highlight>
                          <a:srgbClr val="80808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059014"/>
                  </a:ext>
                </a:extLst>
              </a:tr>
              <a:tr h="380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OI.02.12.81 Udio zaposlenih u djelatnosti ribarstva u ukupnom broju osiguranika Hrvatskog zavoda za mirovinsko osiguranje, po županiji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</a:rPr>
                        <a:t>FINA/ HGK</a:t>
                      </a: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115950773"/>
                  </a:ext>
                </a:extLst>
              </a:tr>
              <a:tr h="380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</a:rPr>
                        <a:t>OI.02.12.80 Udio prihoda sektora ribarstva i akvakulture u BDP-u županije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</a:rPr>
                        <a:t>FINA/ HGK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63" marR="54263" marT="0" marB="0" anchor="ctr"/>
                </a:tc>
                <a:extLst>
                  <a:ext uri="{0D108BD9-81ED-4DB2-BD59-A6C34878D82A}">
                    <a16:rowId xmlns:a16="http://schemas.microsoft.com/office/drawing/2014/main" val="1307973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070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74B78837-2D87-49DF-8D28-BC13A3E23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853549"/>
              </p:ext>
            </p:extLst>
          </p:nvPr>
        </p:nvGraphicFramePr>
        <p:xfrm>
          <a:off x="643466" y="568159"/>
          <a:ext cx="10905068" cy="5710474"/>
        </p:xfrm>
        <a:graphic>
          <a:graphicData uri="http://schemas.openxmlformats.org/drawingml/2006/table">
            <a:tbl>
              <a:tblPr/>
              <a:tblGrid>
                <a:gridCol w="3112457">
                  <a:extLst>
                    <a:ext uri="{9D8B030D-6E8A-4147-A177-3AD203B41FA5}">
                      <a16:colId xmlns:a16="http://schemas.microsoft.com/office/drawing/2014/main" val="4282296076"/>
                    </a:ext>
                  </a:extLst>
                </a:gridCol>
                <a:gridCol w="4611329">
                  <a:extLst>
                    <a:ext uri="{9D8B030D-6E8A-4147-A177-3AD203B41FA5}">
                      <a16:colId xmlns:a16="http://schemas.microsoft.com/office/drawing/2014/main" val="153018624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26814254"/>
                    </a:ext>
                  </a:extLst>
                </a:gridCol>
                <a:gridCol w="1657282">
                  <a:extLst>
                    <a:ext uri="{9D8B030D-6E8A-4147-A177-3AD203B41FA5}">
                      <a16:colId xmlns:a16="http://schemas.microsoft.com/office/drawing/2014/main" val="1414291912"/>
                    </a:ext>
                  </a:extLst>
                </a:gridCol>
              </a:tblGrid>
              <a:tr h="828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Stvaranje konkurentnog, održivog i uključivog gospodarstva temeljenog na znanju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0" i="0" u="none" strike="noStrike" dirty="0">
                          <a:effectLst/>
                          <a:latin typeface="Arial" panose="020B0604020202020204" pitchFamily="34" charset="0"/>
                        </a:rPr>
                        <a:t>OI.02.4.01 Saldo robne razmjene; HRK 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2.366.070,00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3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hr-HR" sz="13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2.600.000,00 (2027.)</a:t>
                      </a:r>
                    </a:p>
                    <a:p>
                      <a:pPr algn="ctr" fontAlgn="ctr"/>
                      <a:endParaRPr lang="hr-HR" sz="13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408762"/>
                  </a:ext>
                </a:extLst>
              </a:tr>
              <a:tr h="43531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OI.02.1.11 Izvoz dobara i usluga (u % BDP-a) </a:t>
                      </a:r>
                    </a:p>
                  </a:txBody>
                  <a:tcPr marL="8588" marR="8588" marT="8588" marB="41222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13,33%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14,6%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266517"/>
                  </a:ext>
                </a:extLst>
              </a:tr>
              <a:tr h="4845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Jačanje malog i srednjeg poduzetništva i poduzetničkog okruženja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OI.02.1.07 Udio profita malih i srednjih poduzeća u ukupnom profitu svih poduzeća, %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10,55%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11%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903685"/>
                  </a:ext>
                </a:extLst>
              </a:tr>
              <a:tr h="28993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OI.02.4.06 Postotak malih i srednjih poduzeća od ukupnog broja poduzeća, %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99,48%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99,48%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27362"/>
                  </a:ext>
                </a:extLst>
              </a:tr>
              <a:tr h="2899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Razvoj teritorijalno ravnomjerno raspoređenog, cjelogodišnjeg, diversificiranog, održivog i inovativnog turizma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OI.02.8.50 Indeks turističke razvijenosti JLS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20,56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25,00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784351"/>
                  </a:ext>
                </a:extLst>
              </a:tr>
              <a:tr h="48455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OI.02.8.03 Neto stopa popunjenosti kreveta i spavaćih soba u hotelima i sličnom smještaju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20,69% (2019.)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23%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591582"/>
                  </a:ext>
                </a:extLst>
              </a:tr>
              <a:tr h="43531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OI.02.8.25 Prosječna potrošnja turista po danu, u eurima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106,06 (2019.)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r-HR" sz="13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120,00 (2027.)</a:t>
                      </a:r>
                    </a:p>
                    <a:p>
                      <a:pPr algn="ctr" fontAlgn="ctr"/>
                      <a:endParaRPr lang="hr-HR" sz="13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68971"/>
                  </a:ext>
                </a:extLst>
              </a:tr>
              <a:tr h="4845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Razvoj održive i pametne poljoprivrede Splitsko – dalmatinske županije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OI.02.12.01 Postotak obradivog zemljišta opremljenog za navodnjavanje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2,50%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3%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721728"/>
                  </a:ext>
                </a:extLst>
              </a:tr>
              <a:tr h="43531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OI.02.12.10 Područje pod ekološkom poljoprivredom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1.355 ha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4.823,31 ha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654817"/>
                  </a:ext>
                </a:extLst>
              </a:tr>
              <a:tr h="6791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Razvoj sektora ribarstva i akvakulture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OI.02.12.81 Udio zaposlenih u djelatnosti ribarstva u ukupnom broju osiguranika Hrvatskog zavoda za mirovinsko osiguranje, po županiji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0,55%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0,6%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209603"/>
                  </a:ext>
                </a:extLst>
              </a:tr>
              <a:tr h="48455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300" b="0" i="0" u="none" strike="noStrike" dirty="0">
                          <a:effectLst/>
                          <a:latin typeface="Arial" panose="020B0604020202020204" pitchFamily="34" charset="0"/>
                        </a:rPr>
                        <a:t>OI.02.12.80 Udio prihoda sektora ribarstva i akvakulture u BDP-u županije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>
                          <a:effectLst/>
                          <a:latin typeface="Arial" panose="020B0604020202020204" pitchFamily="34" charset="0"/>
                        </a:rPr>
                        <a:t>0,46% (2020.)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0,8% (2027.)</a:t>
                      </a:r>
                    </a:p>
                  </a:txBody>
                  <a:tcPr marL="8588" marR="8588" marT="8588" marB="4122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639786"/>
                  </a:ext>
                </a:extLst>
              </a:tr>
            </a:tbl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D9C4E0C8-F48C-45FF-9D8E-74EC2A74A6DE}"/>
              </a:ext>
            </a:extLst>
          </p:cNvPr>
          <p:cNvSpPr txBox="1"/>
          <p:nvPr/>
        </p:nvSpPr>
        <p:spPr>
          <a:xfrm>
            <a:off x="8813617" y="66679"/>
            <a:ext cx="376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ighlight>
                  <a:srgbClr val="00FFFF"/>
                </a:highlight>
              </a:rPr>
              <a:t>PROJEKCIJA ZA 2027. GODINU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060C2ABA-7490-43F9-9932-3DDA5EBCBEFE}"/>
              </a:ext>
            </a:extLst>
          </p:cNvPr>
          <p:cNvSpPr/>
          <p:nvPr/>
        </p:nvSpPr>
        <p:spPr>
          <a:xfrm rot="2189015">
            <a:off x="10335653" y="366971"/>
            <a:ext cx="523421" cy="408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4360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D262AE9-A3AE-4001-81CC-3716AD0B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Odabrani pokazatelji za </a:t>
            </a:r>
            <a:r>
              <a:rPr lang="en-US" sz="2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Prioritet 2. </a:t>
            </a:r>
            <a:r>
              <a:rPr lang="en-US" sz="23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Obrazovanje kao temeljni stup razvoja te usklađeno i perspektivno tržište rada</a:t>
            </a: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C38C5100-BBC5-475A-A921-7A4505221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526230"/>
              </p:ext>
            </p:extLst>
          </p:nvPr>
        </p:nvGraphicFramePr>
        <p:xfrm>
          <a:off x="4777316" y="692913"/>
          <a:ext cx="6780702" cy="4486751"/>
        </p:xfrm>
        <a:graphic>
          <a:graphicData uri="http://schemas.openxmlformats.org/drawingml/2006/table">
            <a:tbl>
              <a:tblPr firstRow="1" firstCol="1" bandRow="1"/>
              <a:tblGrid>
                <a:gridCol w="4269558">
                  <a:extLst>
                    <a:ext uri="{9D8B030D-6E8A-4147-A177-3AD203B41FA5}">
                      <a16:colId xmlns:a16="http://schemas.microsoft.com/office/drawing/2014/main" val="1666179082"/>
                    </a:ext>
                  </a:extLst>
                </a:gridCol>
                <a:gridCol w="1536246">
                  <a:extLst>
                    <a:ext uri="{9D8B030D-6E8A-4147-A177-3AD203B41FA5}">
                      <a16:colId xmlns:a16="http://schemas.microsoft.com/office/drawing/2014/main" val="95726178"/>
                    </a:ext>
                  </a:extLst>
                </a:gridCol>
                <a:gridCol w="974898">
                  <a:extLst>
                    <a:ext uri="{9D8B030D-6E8A-4147-A177-3AD203B41FA5}">
                      <a16:colId xmlns:a16="http://schemas.microsoft.com/office/drawing/2014/main" val="2646548356"/>
                    </a:ext>
                  </a:extLst>
                </a:gridCol>
              </a:tblGrid>
              <a:tr h="310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Pokazatelji ishoda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Izvor podataka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Godina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839727"/>
                  </a:ext>
                </a:extLst>
              </a:tr>
              <a:tr h="31037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 2.1. Stvaranje uvjeta za razvoj tržišta rada i povećanje </a:t>
                      </a:r>
                      <a:r>
                        <a:rPr lang="hr-HR" sz="1600" b="1" u="sng" dirty="0" err="1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zapošljivosti</a:t>
                      </a:r>
                      <a:endParaRPr lang="hr-HR" sz="16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373894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OI.02.2.34 Izdaci za obrazovanje u % BDP-a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DZS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023674"/>
                  </a:ext>
                </a:extLst>
              </a:tr>
              <a:tr h="1380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OI.02.2.56 Broj učenika koji se obrazuju za deficitarna zanimanja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Upravni odjel za prosvjetu, kulturu, tehničku kulturu i sport SDŽ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107592"/>
                  </a:ext>
                </a:extLst>
              </a:tr>
              <a:tr h="31037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 2.2. Stvaranje suvremenog obrazovnog sustava</a:t>
                      </a:r>
                      <a:endParaRPr lang="hr-HR" sz="16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640858"/>
                  </a:ext>
                </a:extLst>
              </a:tr>
              <a:tr h="8456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OI.02.2.60  Broj dječjih vrtića i drugih pravnih osoba koje ostvaruju programe predškolskog odgoja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DZS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69729"/>
                  </a:ext>
                </a:extLst>
              </a:tr>
              <a:tr h="8456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OI.02.2.64 Bruto investicije u materijalnu i nematerijalnu imovinu u području "Obrazovanje" (prema NKD-u 2007.)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Proračun SDŽ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322" marR="10232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038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673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9C4E0C8-F48C-45FF-9D8E-74EC2A74A6DE}"/>
              </a:ext>
            </a:extLst>
          </p:cNvPr>
          <p:cNvSpPr txBox="1"/>
          <p:nvPr/>
        </p:nvSpPr>
        <p:spPr>
          <a:xfrm>
            <a:off x="6629029" y="1094584"/>
            <a:ext cx="376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ighlight>
                  <a:srgbClr val="00FFFF"/>
                </a:highlight>
              </a:rPr>
              <a:t>PROJEKCIJA ZA 2027. GODINU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060C2ABA-7490-43F9-9932-3DDA5EBCBEFE}"/>
              </a:ext>
            </a:extLst>
          </p:cNvPr>
          <p:cNvSpPr/>
          <p:nvPr/>
        </p:nvSpPr>
        <p:spPr>
          <a:xfrm rot="2189015">
            <a:off x="9071682" y="1499913"/>
            <a:ext cx="523421" cy="408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12264567-AFBB-436C-8702-87DB0C455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964188"/>
              </p:ext>
            </p:extLst>
          </p:nvPr>
        </p:nvGraphicFramePr>
        <p:xfrm>
          <a:off x="1644650" y="1943976"/>
          <a:ext cx="8902700" cy="2065020"/>
        </p:xfrm>
        <a:graphic>
          <a:graphicData uri="http://schemas.openxmlformats.org/drawingml/2006/table">
            <a:tbl>
              <a:tblPr/>
              <a:tblGrid>
                <a:gridCol w="2916839">
                  <a:extLst>
                    <a:ext uri="{9D8B030D-6E8A-4147-A177-3AD203B41FA5}">
                      <a16:colId xmlns:a16="http://schemas.microsoft.com/office/drawing/2014/main" val="121395004"/>
                    </a:ext>
                  </a:extLst>
                </a:gridCol>
                <a:gridCol w="2384199">
                  <a:extLst>
                    <a:ext uri="{9D8B030D-6E8A-4147-A177-3AD203B41FA5}">
                      <a16:colId xmlns:a16="http://schemas.microsoft.com/office/drawing/2014/main" val="2231082395"/>
                    </a:ext>
                  </a:extLst>
                </a:gridCol>
                <a:gridCol w="1800831">
                  <a:extLst>
                    <a:ext uri="{9D8B030D-6E8A-4147-A177-3AD203B41FA5}">
                      <a16:colId xmlns:a16="http://schemas.microsoft.com/office/drawing/2014/main" val="334166521"/>
                    </a:ext>
                  </a:extLst>
                </a:gridCol>
                <a:gridCol w="1800831">
                  <a:extLst>
                    <a:ext uri="{9D8B030D-6E8A-4147-A177-3AD203B41FA5}">
                      <a16:colId xmlns:a16="http://schemas.microsoft.com/office/drawing/2014/main" val="1853629349"/>
                    </a:ext>
                  </a:extLst>
                </a:gridCol>
              </a:tblGrid>
              <a:tr h="1422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effectLst/>
                          <a:latin typeface="Arial" panose="020B0604020202020204" pitchFamily="34" charset="0"/>
                        </a:rPr>
                        <a:t>Stvaranje uvjeta za razvoj tržišta rada i povećanje </a:t>
                      </a:r>
                      <a:r>
                        <a:rPr lang="hr-HR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zapošljivosti</a:t>
                      </a:r>
                      <a:endParaRPr lang="hr-HR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effectLst/>
                          <a:latin typeface="Arial" panose="020B0604020202020204" pitchFamily="34" charset="0"/>
                        </a:rPr>
                        <a:t>OI.02.2.34 Izdaci za obrazovanje u % BDP-a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2,31% (2020.)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4,6% (2027.)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2209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effectLst/>
                          <a:latin typeface="Arial" panose="020B0604020202020204" pitchFamily="34" charset="0"/>
                        </a:rPr>
                        <a:t>OI.02.2.56 Broj učenika koji se obrazuju za deficitarna zanimanja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effectLst/>
                          <a:latin typeface="Arial" panose="020B0604020202020204" pitchFamily="34" charset="0"/>
                        </a:rPr>
                        <a:t>2.817 (2021.)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3.100 (2027.)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7639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Stvaranje suvremenog obrazovnog sustava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OI.02.2.60  Broj dječjih vrtića i drugih pravnih osoba koje ostvaruju programe predškolskog odgoja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effectLst/>
                          <a:latin typeface="Arial" panose="020B0604020202020204" pitchFamily="34" charset="0"/>
                        </a:rPr>
                        <a:t>245 (2020.)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265 (2027.)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2786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OI.02.2.64 Bruto investicije u materijalnu i nematerijalnu imovinu u području "Obrazovanje" (prema NKD-u 2007.)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41.106.141,80 (2020.)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200.000.000,00 (2027.)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479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870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D262AE9-A3AE-4001-81CC-3716AD0B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Odabrani pokazatelji za </a:t>
            </a:r>
            <a: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Prioritet 3. </a:t>
            </a:r>
            <a:r>
              <a:rPr lang="en-US" sz="25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Zelena i resursno učinkovita županija održive infrastrukture</a:t>
            </a:r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B2D596FF-9C3F-4616-BFD0-507CA4625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843797"/>
              </p:ext>
            </p:extLst>
          </p:nvPr>
        </p:nvGraphicFramePr>
        <p:xfrm>
          <a:off x="4777316" y="846353"/>
          <a:ext cx="6780701" cy="5664902"/>
        </p:xfrm>
        <a:graphic>
          <a:graphicData uri="http://schemas.openxmlformats.org/drawingml/2006/table">
            <a:tbl>
              <a:tblPr firstRow="1" firstCol="1" bandRow="1"/>
              <a:tblGrid>
                <a:gridCol w="3633640">
                  <a:extLst>
                    <a:ext uri="{9D8B030D-6E8A-4147-A177-3AD203B41FA5}">
                      <a16:colId xmlns:a16="http://schemas.microsoft.com/office/drawing/2014/main" val="675121384"/>
                    </a:ext>
                  </a:extLst>
                </a:gridCol>
                <a:gridCol w="2575415">
                  <a:extLst>
                    <a:ext uri="{9D8B030D-6E8A-4147-A177-3AD203B41FA5}">
                      <a16:colId xmlns:a16="http://schemas.microsoft.com/office/drawing/2014/main" val="1894175053"/>
                    </a:ext>
                  </a:extLst>
                </a:gridCol>
                <a:gridCol w="571646">
                  <a:extLst>
                    <a:ext uri="{9D8B030D-6E8A-4147-A177-3AD203B41FA5}">
                      <a16:colId xmlns:a16="http://schemas.microsoft.com/office/drawing/2014/main" val="3576663751"/>
                    </a:ext>
                  </a:extLst>
                </a:gridCol>
              </a:tblGrid>
              <a:tr h="197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Pokazatelji ishoda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Izvor podataka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457777"/>
                  </a:ext>
                </a:extLst>
              </a:tr>
              <a:tr h="197928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 3.1.  Zaštita okoliša i prirode te stvaranje otpornosti na klimatske promjene i prirodne katastrofe</a:t>
                      </a:r>
                      <a:endParaRPr lang="hr-HR" sz="10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246503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OI.02.6.63 Investicije u zaštitu okoliša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Proračun SDŽ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644251"/>
                  </a:ext>
                </a:extLst>
              </a:tr>
              <a:tr h="365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OI.02.6.62 Rashodi za zaštitu okoliša na području županije, po stanovniku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Proračun SDŽ</a:t>
                      </a: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16781"/>
                  </a:ext>
                </a:extLst>
              </a:tr>
              <a:tr h="365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OI.02.6.64 Sakupljena količina odvojenog komunalnog otpada u sklopu javne usluge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Ministarstvo zaštite okoliša i energetike</a:t>
                      </a: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399296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104714"/>
                  </a:ext>
                </a:extLst>
              </a:tr>
              <a:tr h="197928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 3.2. Održivi razvoj infrastrukturnih sustava </a:t>
                      </a:r>
                      <a:endParaRPr lang="hr-HR" sz="10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06407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OI.02.6.35 Stanovništvo priključeno na javnu vodoopskrbu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HZJZ - Izvještaj o zdravstvenoj ispravnosti vode za ljudsku potrošnju u Republici Hrvatskoj za 2019. godinu (priključenost na javnu vodoopskrbu)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2020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713782"/>
                  </a:ext>
                </a:extLst>
              </a:tr>
              <a:tr h="365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OI.02.11.46</a:t>
                      </a:r>
                      <a:r>
                        <a:rPr lang="hr-HR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Broj putnika na državnim linijama Agencije za obalni linijski promet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Agencija za obalni linijski promet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2021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969626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718380"/>
                  </a:ext>
                </a:extLst>
              </a:tr>
              <a:tr h="197928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 3.3. Energetska tranzicija županije</a:t>
                      </a:r>
                      <a:endParaRPr lang="hr-HR" sz="10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814347"/>
                  </a:ext>
                </a:extLst>
              </a:tr>
              <a:tr h="365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OI.02.11.44 Broj javno dostupnih punionica za vozila na električni pogon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ELEN / HRVATSKI TELEKOM / TESLA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2021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833880"/>
                  </a:ext>
                </a:extLst>
              </a:tr>
              <a:tr h="365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OI.02.6.41 Primarna proizvodnja obnovljivih izvora energije prema vrsti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Ministarstvo gospodarstva i održivog razvoja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907335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347832"/>
                  </a:ext>
                </a:extLst>
              </a:tr>
              <a:tr h="197928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 3.4. Održiva mobilnost </a:t>
                      </a:r>
                      <a:endParaRPr lang="hr-HR" sz="10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414205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OI.02.11.02 Zračni prijevoz putnika glavnim zračnim lukama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Hrvatska agencija za civilno zrakoplovstvo</a:t>
                      </a: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172056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OI.02.11.21 Broj poduzeća za cestovni prijevoz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Ministarstvo mora, prometa i infrastrukture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286239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088171"/>
                  </a:ext>
                </a:extLst>
              </a:tr>
              <a:tr h="197928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 3.5. Razvoj općeg prometnog sustava</a:t>
                      </a:r>
                      <a:endParaRPr lang="hr-HR" sz="10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696482"/>
                  </a:ext>
                </a:extLst>
              </a:tr>
              <a:tr h="197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OI.02.11.15 Duljina ostalih cesta prema vrsti površine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ŽUC Split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428893"/>
                  </a:ext>
                </a:extLst>
              </a:tr>
              <a:tr h="365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OI.02.11.43 Broj prometnih nesreća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Policijska uprava SDŽ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2021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0" marR="4070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3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968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9C4E0C8-F48C-45FF-9D8E-74EC2A74A6DE}"/>
              </a:ext>
            </a:extLst>
          </p:cNvPr>
          <p:cNvSpPr txBox="1"/>
          <p:nvPr/>
        </p:nvSpPr>
        <p:spPr>
          <a:xfrm>
            <a:off x="6691173" y="745605"/>
            <a:ext cx="376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ighlight>
                  <a:srgbClr val="00FFFF"/>
                </a:highlight>
              </a:rPr>
              <a:t>PROJEKCIJA ZA 2027. GODINU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060C2ABA-7490-43F9-9932-3DDA5EBCBEFE}"/>
              </a:ext>
            </a:extLst>
          </p:cNvPr>
          <p:cNvSpPr/>
          <p:nvPr/>
        </p:nvSpPr>
        <p:spPr>
          <a:xfrm rot="2189015">
            <a:off x="9561384" y="1045896"/>
            <a:ext cx="523421" cy="408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F975506C-C8FA-47C4-87D6-660600AF7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659618"/>
              </p:ext>
            </p:extLst>
          </p:nvPr>
        </p:nvGraphicFramePr>
        <p:xfrm>
          <a:off x="1315374" y="1459829"/>
          <a:ext cx="9561251" cy="4674618"/>
        </p:xfrm>
        <a:graphic>
          <a:graphicData uri="http://schemas.openxmlformats.org/drawingml/2006/table">
            <a:tbl>
              <a:tblPr/>
              <a:tblGrid>
                <a:gridCol w="3132604">
                  <a:extLst>
                    <a:ext uri="{9D8B030D-6E8A-4147-A177-3AD203B41FA5}">
                      <a16:colId xmlns:a16="http://schemas.microsoft.com/office/drawing/2014/main" val="1731974546"/>
                    </a:ext>
                  </a:extLst>
                </a:gridCol>
                <a:gridCol w="2560563">
                  <a:extLst>
                    <a:ext uri="{9D8B030D-6E8A-4147-A177-3AD203B41FA5}">
                      <a16:colId xmlns:a16="http://schemas.microsoft.com/office/drawing/2014/main" val="683288687"/>
                    </a:ext>
                  </a:extLst>
                </a:gridCol>
                <a:gridCol w="1934042">
                  <a:extLst>
                    <a:ext uri="{9D8B030D-6E8A-4147-A177-3AD203B41FA5}">
                      <a16:colId xmlns:a16="http://schemas.microsoft.com/office/drawing/2014/main" val="4267000995"/>
                    </a:ext>
                  </a:extLst>
                </a:gridCol>
                <a:gridCol w="1934042">
                  <a:extLst>
                    <a:ext uri="{9D8B030D-6E8A-4147-A177-3AD203B41FA5}">
                      <a16:colId xmlns:a16="http://schemas.microsoft.com/office/drawing/2014/main" val="3883395212"/>
                    </a:ext>
                  </a:extLst>
                </a:gridCol>
              </a:tblGrid>
              <a:tr h="42468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effectLst/>
                          <a:latin typeface="Arial" panose="020B0604020202020204" pitchFamily="34" charset="0"/>
                        </a:rPr>
                        <a:t>Zaštita okoliša i prirode te stvaranje otpornosti na klimatske promjene i prirodne katastrofe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effectLst/>
                          <a:latin typeface="Arial" panose="020B0604020202020204" pitchFamily="34" charset="0"/>
                        </a:rPr>
                        <a:t>OI.02.6.63 Investicije u zaštitu okoliša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73.905.000,00 (2020.)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138.000.000,00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498090"/>
                  </a:ext>
                </a:extLst>
              </a:tr>
              <a:tr h="52154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effectLst/>
                          <a:latin typeface="Arial" panose="020B0604020202020204" pitchFamily="34" charset="0"/>
                        </a:rPr>
                        <a:t>OI.02.6.62 Rashodi za zaštitu okoliša na području županije, po stanovniku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234,13 (2021.)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   324,39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93185"/>
                  </a:ext>
                </a:extLst>
              </a:tr>
              <a:tr h="55134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OI.02.6.64 Sakupljena količina odvojenog komunalnog otpada u sklopu javne usluge; t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114.766,31 (2020.)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   200.000,00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175246"/>
                  </a:ext>
                </a:extLst>
              </a:tr>
              <a:tr h="4246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Održivi razvoj infrastrukturnih sustava 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800" b="0" i="0" u="none" strike="noStrike" dirty="0">
                          <a:effectLst/>
                          <a:latin typeface="Arial" panose="020B0604020202020204" pitchFamily="34" charset="0"/>
                        </a:rPr>
                        <a:t>OI.02.6.35 Stanovništvo priključeno na javnu vodoopskrbu; %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98,60% (2019.)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   100%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64723"/>
                  </a:ext>
                </a:extLst>
              </a:tr>
              <a:tr h="43660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effectLst/>
                          <a:latin typeface="Arial" panose="020B0604020202020204" pitchFamily="34" charset="0"/>
                        </a:rPr>
                        <a:t>OI.02.11.46 Broj putnika na državnim linijama Agencije za obalni linijski promet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effectLst/>
                          <a:latin typeface="Arial" panose="020B0604020202020204" pitchFamily="34" charset="0"/>
                        </a:rPr>
                        <a:t>4.213.663 (2021.)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   4.300.000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070335"/>
                  </a:ext>
                </a:extLst>
              </a:tr>
              <a:tr h="4366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Energetska tranzicija Splitsko-dalmatinske županije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effectLst/>
                          <a:latin typeface="Arial" panose="020B0604020202020204" pitchFamily="34" charset="0"/>
                        </a:rPr>
                        <a:t>OI.02.11.44 Broj javno dostupnih punionica za vozila na električni pogon 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53 (2021.)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   100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448912"/>
                  </a:ext>
                </a:extLst>
              </a:tr>
              <a:tr h="30547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effectLst/>
                          <a:latin typeface="Arial" panose="020B0604020202020204" pitchFamily="34" charset="0"/>
                        </a:rPr>
                        <a:t>OI.02.6.41 Primarna proizvodnja obnovljivih izvora energije prema vrsti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907,3061MW (2021.)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1.179,49793 MW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559618"/>
                  </a:ext>
                </a:extLst>
              </a:tr>
              <a:tr h="4366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effectLst/>
                          <a:latin typeface="Arial" panose="020B0604020202020204" pitchFamily="34" charset="0"/>
                        </a:rPr>
                        <a:t>Održiva mobilnost 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OI.02.11.02 Zračni prijevoz putnika glavnim zračnim lukama</a:t>
                      </a:r>
                      <a:b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</a:br>
                      <a:endParaRPr lang="hr-H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89" marR="7089" marT="7089" marB="3402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3.271.731 (2019.)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   4.000.000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258464"/>
                  </a:ext>
                </a:extLst>
              </a:tr>
              <a:tr h="30547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OI.02.11.21 Broj poduzeća za cestovni prijevoz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effectLst/>
                          <a:latin typeface="Arial" panose="020B0604020202020204" pitchFamily="34" charset="0"/>
                        </a:rPr>
                        <a:t>1.849 (2020.)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   1.849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25153"/>
                  </a:ext>
                </a:extLst>
              </a:tr>
              <a:tr h="3054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Razvoj općeg prometnog sustava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OI.02.11.15 Duljina ostalih cesta prema vrsti površine; km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effectLst/>
                          <a:latin typeface="Arial" panose="020B0604020202020204" pitchFamily="34" charset="0"/>
                        </a:rPr>
                        <a:t>1.687,37 (2021.)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</a:p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 1.800 (2027.)</a:t>
                      </a:r>
                    </a:p>
                    <a:p>
                      <a:pPr algn="ctr" fontAlgn="ctr"/>
                      <a:endParaRPr lang="hr-HR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595518"/>
                  </a:ext>
                </a:extLst>
              </a:tr>
              <a:tr h="42468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800" b="0" i="0" u="none" strike="noStrike">
                          <a:effectLst/>
                          <a:latin typeface="Arial" panose="020B0604020202020204" pitchFamily="34" charset="0"/>
                        </a:rPr>
                        <a:t>OI.02.11.43 Broj prometnih nesreća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effectLst/>
                          <a:latin typeface="Arial" panose="020B0604020202020204" pitchFamily="34" charset="0"/>
                        </a:rPr>
                        <a:t>2.809 (2021.)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2.000 (2027.)</a:t>
                      </a:r>
                    </a:p>
                  </a:txBody>
                  <a:tcPr marL="7089" marR="7089" marT="7089" marB="3402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039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239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D262AE9-A3AE-4001-81CC-3716AD0B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Odabrani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pokazatelji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Prioritet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5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Zdrav</a:t>
            </a:r>
            <a:r>
              <a:rPr lang="en-US" sz="25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5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aktivan</a:t>
            </a:r>
            <a:r>
              <a:rPr lang="en-US" sz="25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5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kvalitetan</a:t>
            </a:r>
            <a:r>
              <a:rPr lang="en-US" sz="25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život</a:t>
            </a:r>
            <a:r>
              <a:rPr lang="en-US" sz="25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stanovnika</a:t>
            </a:r>
            <a:r>
              <a:rPr lang="en-US" sz="25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Splitsko-dalmatinske</a:t>
            </a:r>
            <a:r>
              <a:rPr lang="en-US" sz="25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županije</a:t>
            </a:r>
            <a:endParaRPr lang="en-US" sz="2500" b="1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059DC81E-07D8-441E-AE61-D47ED15CD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9047"/>
              </p:ext>
            </p:extLst>
          </p:nvPr>
        </p:nvGraphicFramePr>
        <p:xfrm>
          <a:off x="4799626" y="1719072"/>
          <a:ext cx="6454566" cy="3098338"/>
        </p:xfrm>
        <a:graphic>
          <a:graphicData uri="http://schemas.openxmlformats.org/drawingml/2006/table">
            <a:tbl>
              <a:tblPr firstRow="1" firstCol="1" bandRow="1"/>
              <a:tblGrid>
                <a:gridCol w="4070350">
                  <a:extLst>
                    <a:ext uri="{9D8B030D-6E8A-4147-A177-3AD203B41FA5}">
                      <a16:colId xmlns:a16="http://schemas.microsoft.com/office/drawing/2014/main" val="2023209200"/>
                    </a:ext>
                  </a:extLst>
                </a:gridCol>
                <a:gridCol w="1417642">
                  <a:extLst>
                    <a:ext uri="{9D8B030D-6E8A-4147-A177-3AD203B41FA5}">
                      <a16:colId xmlns:a16="http://schemas.microsoft.com/office/drawing/2014/main" val="2050219325"/>
                    </a:ext>
                  </a:extLst>
                </a:gridCol>
                <a:gridCol w="966574">
                  <a:extLst>
                    <a:ext uri="{9D8B030D-6E8A-4147-A177-3AD203B41FA5}">
                      <a16:colId xmlns:a16="http://schemas.microsoft.com/office/drawing/2014/main" val="3869453262"/>
                    </a:ext>
                  </a:extLst>
                </a:gridCol>
              </a:tblGrid>
              <a:tr h="302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Pokazatelji ishoda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Izvor podataka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Godina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69882"/>
                  </a:ext>
                </a:extLst>
              </a:tr>
              <a:tr h="23315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 4.1. Povećana i uravnotežena kvaliteta života stanovništva Splitsko-dalmatinske županije</a:t>
                      </a:r>
                      <a:endParaRPr lang="hr-HR" sz="11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94094"/>
                  </a:ext>
                </a:extLst>
              </a:tr>
              <a:tr h="445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OI.02.3.64 Iznos isplaćenih potpora za novorođenu djecu, HRK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Proračun SDŽ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232608"/>
                  </a:ext>
                </a:extLst>
              </a:tr>
              <a:tr h="484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OI.02.3.67</a:t>
                      </a:r>
                      <a:r>
                        <a:rPr lang="hr-H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Saldo ukupne migracije, po županiji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DZS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119600"/>
                  </a:ext>
                </a:extLst>
              </a:tr>
              <a:tr h="242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176859"/>
                  </a:ext>
                </a:extLst>
              </a:tr>
              <a:tr h="23315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 u="sng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 4.2. Dobro upravljanje</a:t>
                      </a:r>
                      <a:endParaRPr lang="hr-HR" sz="1100" dirty="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98938"/>
                  </a:ext>
                </a:extLst>
              </a:tr>
              <a:tr h="484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OI.02.14.54 Ukupni proračunski prihodi poslovanja JLP(R)S, po stanovniku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Ministarstvo financija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2021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617516"/>
                  </a:ext>
                </a:extLst>
              </a:tr>
              <a:tr h="673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OI.02.14.55 Ugovorena sredstva fondova EU u BDP -u županije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Ministarstvo regionalnog razvoja i fondova EU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2018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69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852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9C4E0C8-F48C-45FF-9D8E-74EC2A74A6DE}"/>
              </a:ext>
            </a:extLst>
          </p:cNvPr>
          <p:cNvSpPr txBox="1"/>
          <p:nvPr/>
        </p:nvSpPr>
        <p:spPr>
          <a:xfrm>
            <a:off x="6629029" y="1094584"/>
            <a:ext cx="376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ighlight>
                  <a:srgbClr val="00FFFF"/>
                </a:highlight>
              </a:rPr>
              <a:t>PROJEKCIJA ZA 2027. GODINU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060C2ABA-7490-43F9-9932-3DDA5EBCBEFE}"/>
              </a:ext>
            </a:extLst>
          </p:cNvPr>
          <p:cNvSpPr/>
          <p:nvPr/>
        </p:nvSpPr>
        <p:spPr>
          <a:xfrm rot="2189015">
            <a:off x="9268327" y="1525958"/>
            <a:ext cx="523421" cy="408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26AA4431-225C-49A1-A650-A9A4FBAD8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610978"/>
              </p:ext>
            </p:extLst>
          </p:nvPr>
        </p:nvGraphicFramePr>
        <p:xfrm>
          <a:off x="1644650" y="2078440"/>
          <a:ext cx="8902700" cy="2186940"/>
        </p:xfrm>
        <a:graphic>
          <a:graphicData uri="http://schemas.openxmlformats.org/drawingml/2006/table">
            <a:tbl>
              <a:tblPr/>
              <a:tblGrid>
                <a:gridCol w="2916839">
                  <a:extLst>
                    <a:ext uri="{9D8B030D-6E8A-4147-A177-3AD203B41FA5}">
                      <a16:colId xmlns:a16="http://schemas.microsoft.com/office/drawing/2014/main" val="2407412054"/>
                    </a:ext>
                  </a:extLst>
                </a:gridCol>
                <a:gridCol w="2384199">
                  <a:extLst>
                    <a:ext uri="{9D8B030D-6E8A-4147-A177-3AD203B41FA5}">
                      <a16:colId xmlns:a16="http://schemas.microsoft.com/office/drawing/2014/main" val="2420613826"/>
                    </a:ext>
                  </a:extLst>
                </a:gridCol>
                <a:gridCol w="1800831">
                  <a:extLst>
                    <a:ext uri="{9D8B030D-6E8A-4147-A177-3AD203B41FA5}">
                      <a16:colId xmlns:a16="http://schemas.microsoft.com/office/drawing/2014/main" val="991474177"/>
                    </a:ext>
                  </a:extLst>
                </a:gridCol>
                <a:gridCol w="1800831">
                  <a:extLst>
                    <a:ext uri="{9D8B030D-6E8A-4147-A177-3AD203B41FA5}">
                      <a16:colId xmlns:a16="http://schemas.microsoft.com/office/drawing/2014/main" val="3826291961"/>
                    </a:ext>
                  </a:extLst>
                </a:gridCol>
              </a:tblGrid>
              <a:tr h="5429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Povećana i uravnotežena kvaliteta života stanovništva Splitsko-dalmatinske županije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OI.02.3.64 Iznos isplaćenih potpora za novorođenu djecu, HRK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4.299.950,00 (2021.)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8.000.000 (2027.)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993274"/>
                  </a:ext>
                </a:extLst>
              </a:tr>
              <a:tr h="542925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OI.02.3.67 Saldo ukupne migracije, po županiji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(-)357 (2020.)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 (2027.)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197990"/>
                  </a:ext>
                </a:extLst>
              </a:tr>
              <a:tr h="5429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Dobro upravljanje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OI.02.14.54 Ukupni proračunski prihodi poslovanja JLP(R)S, po stanovniku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effectLst/>
                          <a:latin typeface="Arial" panose="020B0604020202020204" pitchFamily="34" charset="0"/>
                        </a:rPr>
                        <a:t>5.648,02 (2020.)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7.000 (2027.)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347194"/>
                  </a:ext>
                </a:extLst>
              </a:tr>
              <a:tr h="542925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OI.02.14.55 Ugovorena sredstva fondova EU u BDP -u županije; %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>
                          <a:effectLst/>
                          <a:latin typeface="Arial" panose="020B0604020202020204" pitchFamily="34" charset="0"/>
                        </a:rPr>
                        <a:t>3,67% (2018.)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7% (2027.)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800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601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8C686F4-A8F7-4E5E-B34B-5261ABC26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Prilog 1. Predložak .xls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D4CD95D7-8B9D-4BCD-A9E2-2E75D5B21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34722" r="6484" b="10417"/>
          <a:stretch/>
        </p:blipFill>
        <p:spPr>
          <a:xfrm>
            <a:off x="609600" y="2381251"/>
            <a:ext cx="10791824" cy="3762367"/>
          </a:xfrm>
          <a:prstGeom prst="rect">
            <a:avLst/>
          </a:prstGeom>
        </p:spPr>
      </p:pic>
      <p:sp>
        <p:nvSpPr>
          <p:cNvPr id="17" name="Strelica: desno 16">
            <a:extLst>
              <a:ext uri="{FF2B5EF4-FFF2-40B4-BE49-F238E27FC236}">
                <a16:creationId xmlns:a16="http://schemas.microsoft.com/office/drawing/2014/main" id="{AE32B6B5-8970-4F2D-9466-48C6AB4C2C42}"/>
              </a:ext>
            </a:extLst>
          </p:cNvPr>
          <p:cNvSpPr/>
          <p:nvPr/>
        </p:nvSpPr>
        <p:spPr>
          <a:xfrm rot="2189015" flipH="1">
            <a:off x="7729302" y="3875943"/>
            <a:ext cx="1823146" cy="772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25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5" y="1461857"/>
            <a:ext cx="7460892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r-HR" altLang="sr-Latn-RS" sz="32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Uključivanje</a:t>
            </a:r>
            <a:r>
              <a:rPr lang="hr-HR" altLang="sr-Latn-RS" sz="3200" b="1" dirty="0">
                <a:solidFill>
                  <a:schemeClr val="bg1"/>
                </a:solidFill>
                <a:latin typeface="Cambria" panose="02040503050406030204" pitchFamily="18" charset="0"/>
                <a:ea typeface="ヒラギノ角ゴ Pro W3"/>
                <a:cs typeface="ヒラギノ角ゴ Pro W3"/>
              </a:rPr>
              <a:t> dionika u proces - ODRAĐENO </a:t>
            </a:r>
            <a:endParaRPr lang="en-US" altLang="sr-Latn-RS" sz="3200" b="1" dirty="0">
              <a:solidFill>
                <a:schemeClr val="bg1"/>
              </a:solidFill>
              <a:latin typeface="Cambria" panose="02040503050406030204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graphicFrame>
        <p:nvGraphicFramePr>
          <p:cNvPr id="13" name="Dijagram 12">
            <a:extLst>
              <a:ext uri="{FF2B5EF4-FFF2-40B4-BE49-F238E27FC236}">
                <a16:creationId xmlns:a16="http://schemas.microsoft.com/office/drawing/2014/main" id="{8FBAB73C-6BC6-4F43-BB71-B8305765DD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564733"/>
              </p:ext>
            </p:extLst>
          </p:nvPr>
        </p:nvGraphicFramePr>
        <p:xfrm>
          <a:off x="2770730" y="180208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Slika 1">
            <a:extLst>
              <a:ext uri="{FF2B5EF4-FFF2-40B4-BE49-F238E27FC236}">
                <a16:creationId xmlns:a16="http://schemas.microsoft.com/office/drawing/2014/main" id="{F39D7FE2-04F7-4D3B-A54E-79FC8364D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175" y="1023536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45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5DCF634-FE52-4326-946D-B5A530B3A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10" y="609519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r-BA" sz="4000" dirty="0"/>
              <a:t>Hvala na pažnji!</a:t>
            </a:r>
          </a:p>
          <a:p>
            <a:pPr marL="0" indent="0" algn="ctr">
              <a:buNone/>
            </a:pPr>
            <a:endParaRPr lang="hr-BA" sz="4000" dirty="0"/>
          </a:p>
          <a:p>
            <a:pPr marL="0" indent="0" algn="ctr">
              <a:buNone/>
            </a:pPr>
            <a:r>
              <a:rPr lang="hr-BA" b="1" dirty="0"/>
              <a:t>Komentare/prijedloge šaljite na</a:t>
            </a:r>
            <a:r>
              <a:rPr lang="hr-BA" dirty="0"/>
              <a:t>:</a:t>
            </a:r>
          </a:p>
          <a:p>
            <a:pPr marL="0" indent="0" algn="ctr">
              <a:buNone/>
            </a:pPr>
            <a:endParaRPr lang="hr-BA" dirty="0"/>
          </a:p>
          <a:p>
            <a:pPr marL="0" indent="0" algn="ctr">
              <a:buNone/>
            </a:pPr>
            <a:r>
              <a:rPr lang="hr-BA" dirty="0">
                <a:hlinkClick r:id="rId2"/>
              </a:rPr>
              <a:t>planrazvoja@rera.hr</a:t>
            </a:r>
            <a:endParaRPr lang="hr-BA" dirty="0"/>
          </a:p>
          <a:p>
            <a:pPr marL="0" indent="0" algn="ctr">
              <a:buNone/>
            </a:pPr>
            <a:endParaRPr lang="hr-BA" dirty="0"/>
          </a:p>
          <a:p>
            <a:pPr marL="0" indent="0" algn="ctr">
              <a:buNone/>
            </a:pPr>
            <a:r>
              <a:rPr lang="hr-BA" b="1" dirty="0"/>
              <a:t>najkasnije do ponedjeljka 07. ožujka 2022. godine!!</a:t>
            </a:r>
          </a:p>
          <a:p>
            <a:pPr marL="0" indent="0" algn="ctr">
              <a:buNone/>
            </a:pPr>
            <a:endParaRPr lang="hr-BA" dirty="0"/>
          </a:p>
          <a:p>
            <a:pPr marL="0" indent="0" algn="ctr">
              <a:buNone/>
            </a:pPr>
            <a:endParaRPr lang="hr-BA" dirty="0"/>
          </a:p>
          <a:p>
            <a:pPr marL="0" indent="0" algn="ctr">
              <a:buNone/>
            </a:pPr>
            <a:r>
              <a:rPr lang="hr-BA" dirty="0">
                <a:hlinkClick r:id="rId3"/>
              </a:rPr>
              <a:t>www.rera.hr</a:t>
            </a:r>
            <a:endParaRPr lang="hr-BA" dirty="0"/>
          </a:p>
          <a:p>
            <a:pPr marL="0" indent="0" algn="ctr">
              <a:buNone/>
            </a:pPr>
            <a:endParaRPr lang="hr-H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65ED33-1992-4F7A-B8FB-5DD0921A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0" y="49918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9B72975-837C-45EA-85E2-01B86259C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52" y="4975080"/>
            <a:ext cx="7258102" cy="15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0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5" y="1461857"/>
            <a:ext cx="7460892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r-HR" altLang="sr-Latn-RS" sz="32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Uključivanje dionika u proces - ODRAĐENO </a:t>
            </a:r>
            <a:endParaRPr lang="en-US" altLang="sr-Latn-RS" sz="3200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14" name="Slika 1">
            <a:extLst>
              <a:ext uri="{FF2B5EF4-FFF2-40B4-BE49-F238E27FC236}">
                <a16:creationId xmlns:a16="http://schemas.microsoft.com/office/drawing/2014/main" id="{F39D7FE2-04F7-4D3B-A54E-79FC8364D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175" y="1023536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Dijagram 15">
            <a:extLst>
              <a:ext uri="{FF2B5EF4-FFF2-40B4-BE49-F238E27FC236}">
                <a16:creationId xmlns:a16="http://schemas.microsoft.com/office/drawing/2014/main" id="{2D1F5F36-2561-47F8-8730-01607AE64A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830990"/>
              </p:ext>
            </p:extLst>
          </p:nvPr>
        </p:nvGraphicFramePr>
        <p:xfrm>
          <a:off x="2354390" y="1725338"/>
          <a:ext cx="6707823" cy="4693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8546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r-HR" altLang="sr-Latn-RS" sz="32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Strateški okvir – sumirano </a:t>
            </a:r>
            <a:endParaRPr lang="en-US" altLang="sr-Latn-RS" sz="3200" b="1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BD98CF14-DF06-4589-B013-61A38C7223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4451783"/>
              </p:ext>
            </p:extLst>
          </p:nvPr>
        </p:nvGraphicFramePr>
        <p:xfrm>
          <a:off x="7997842" y="3216838"/>
          <a:ext cx="5858243" cy="3574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3A9C0F7A-7597-4C50-A560-F781021C43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422" y="1697326"/>
            <a:ext cx="10990740" cy="18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5" y="1461857"/>
            <a:ext cx="7460892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r-HR" altLang="sr-Latn-RS" sz="3200" b="1" dirty="0">
                <a:solidFill>
                  <a:schemeClr val="bg1"/>
                </a:solidFill>
                <a:latin typeface="Cambria" panose="02040503050406030204" pitchFamily="18" charset="0"/>
                <a:ea typeface="ヒラギノ角ゴ Pro W3"/>
                <a:cs typeface="ヒラギノ角ゴ Pro W3"/>
              </a:rPr>
              <a:t>Plan razvoja - FINANCIJSKI OKVIR</a:t>
            </a:r>
            <a:endParaRPr lang="en-US" altLang="sr-Latn-RS" sz="3200" b="1" dirty="0">
              <a:solidFill>
                <a:schemeClr val="bg1"/>
              </a:solidFill>
              <a:latin typeface="Cambria" panose="02040503050406030204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14" name="Slika 1">
            <a:extLst>
              <a:ext uri="{FF2B5EF4-FFF2-40B4-BE49-F238E27FC236}">
                <a16:creationId xmlns:a16="http://schemas.microsoft.com/office/drawing/2014/main" id="{F39D7FE2-04F7-4D3B-A54E-79FC8364D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158" y="1023536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Dijagram 16">
            <a:extLst>
              <a:ext uri="{FF2B5EF4-FFF2-40B4-BE49-F238E27FC236}">
                <a16:creationId xmlns:a16="http://schemas.microsoft.com/office/drawing/2014/main" id="{1F5311DE-7673-499B-A0D6-AE006D44A5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1464072"/>
              </p:ext>
            </p:extLst>
          </p:nvPr>
        </p:nvGraphicFramePr>
        <p:xfrm>
          <a:off x="801366" y="1595440"/>
          <a:ext cx="6673854" cy="42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BED76324-F61E-45C7-8E86-7911622525CD}"/>
              </a:ext>
            </a:extLst>
          </p:cNvPr>
          <p:cNvSpPr txBox="1"/>
          <p:nvPr/>
        </p:nvSpPr>
        <p:spPr>
          <a:xfrm>
            <a:off x="5171768" y="3014113"/>
            <a:ext cx="2296607" cy="1160301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prstClr val="white"/>
            </a:contourClr>
          </a:sp3d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Neslužbeno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319211ED-2BE5-4D73-8DF5-A5804B85BB8F}"/>
              </a:ext>
            </a:extLst>
          </p:cNvPr>
          <p:cNvSpPr txBox="1"/>
          <p:nvPr/>
        </p:nvSpPr>
        <p:spPr>
          <a:xfrm>
            <a:off x="5196708" y="4102259"/>
            <a:ext cx="2296607" cy="1160301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prstClr val="white"/>
            </a:contourClr>
          </a:sp3d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Ukupno 14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38DA746B-F1FA-49CC-9952-EA4718988C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986340"/>
              </p:ext>
            </p:extLst>
          </p:nvPr>
        </p:nvGraphicFramePr>
        <p:xfrm>
          <a:off x="8416413" y="3883741"/>
          <a:ext cx="3216690" cy="1622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215797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C74F1-313E-4B50-B381-C1696AC5B243}"/>
              </a:ext>
            </a:extLst>
          </p:cNvPr>
          <p:cNvGrpSpPr/>
          <p:nvPr/>
        </p:nvGrpSpPr>
        <p:grpSpPr>
          <a:xfrm>
            <a:off x="7485" y="1461857"/>
            <a:ext cx="7460892" cy="5539013"/>
            <a:chOff x="5003027" y="122010"/>
            <a:chExt cx="8318797" cy="7017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88C2B2-FF1D-4147-886E-60850D152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5003027" y="122010"/>
              <a:ext cx="4462516" cy="661397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02B898-93DC-4B01-9950-A6EBB3408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" r="1480" b="1254"/>
            <a:stretch/>
          </p:blipFill>
          <p:spPr>
            <a:xfrm>
              <a:off x="8859306" y="256686"/>
              <a:ext cx="4462518" cy="68832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85AE1D-BBC2-441F-BD1D-94D771C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1058"/>
          <a:stretch/>
        </p:blipFill>
        <p:spPr>
          <a:xfrm>
            <a:off x="0" y="0"/>
            <a:ext cx="12208170" cy="10235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233F71-2956-44F1-9C9A-0D0382E6B3B7}"/>
              </a:ext>
            </a:extLst>
          </p:cNvPr>
          <p:cNvSpPr/>
          <p:nvPr/>
        </p:nvSpPr>
        <p:spPr>
          <a:xfrm>
            <a:off x="388422" y="184377"/>
            <a:ext cx="1124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r-HR" altLang="sr-Latn-RS" sz="3200" b="1" dirty="0">
                <a:solidFill>
                  <a:schemeClr val="bg1"/>
                </a:solidFill>
                <a:latin typeface="Cambria" panose="02040503050406030204" pitchFamily="18" charset="0"/>
                <a:ea typeface="ヒラギノ角ゴ Pro W3"/>
                <a:cs typeface="ヒラギノ角ゴ Pro W3"/>
              </a:rPr>
              <a:t>Plan razvoja - PROVEDBA</a:t>
            </a:r>
            <a:endParaRPr lang="en-US" altLang="sr-Latn-RS" sz="3200" b="1" dirty="0">
              <a:solidFill>
                <a:schemeClr val="bg1"/>
              </a:solidFill>
              <a:latin typeface="Cambria" panose="02040503050406030204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415" y="21120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Raleway" panose="020B0503030101060003" pitchFamily="34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3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14" name="Slika 1">
            <a:extLst>
              <a:ext uri="{FF2B5EF4-FFF2-40B4-BE49-F238E27FC236}">
                <a16:creationId xmlns:a16="http://schemas.microsoft.com/office/drawing/2014/main" id="{F39D7FE2-04F7-4D3B-A54E-79FC8364D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809" y="119769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Dijagram 14">
            <a:extLst>
              <a:ext uri="{FF2B5EF4-FFF2-40B4-BE49-F238E27FC236}">
                <a16:creationId xmlns:a16="http://schemas.microsoft.com/office/drawing/2014/main" id="{9CE85371-6702-43AB-A628-D1ED599C46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702580"/>
              </p:ext>
            </p:extLst>
          </p:nvPr>
        </p:nvGraphicFramePr>
        <p:xfrm>
          <a:off x="1268541" y="1952590"/>
          <a:ext cx="6673854" cy="42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Dijagram 6">
            <a:extLst>
              <a:ext uri="{FF2B5EF4-FFF2-40B4-BE49-F238E27FC236}">
                <a16:creationId xmlns:a16="http://schemas.microsoft.com/office/drawing/2014/main" id="{F0A04BC4-3AD1-4C1B-A084-5A872346B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073681"/>
              </p:ext>
            </p:extLst>
          </p:nvPr>
        </p:nvGraphicFramePr>
        <p:xfrm>
          <a:off x="8426245" y="4606807"/>
          <a:ext cx="320685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8808087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4590</Words>
  <Application>Microsoft Office PowerPoint</Application>
  <PresentationFormat>Široki zaslon</PresentationFormat>
  <Paragraphs>669</Paragraphs>
  <Slides>50</Slides>
  <Notes>15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50</vt:i4>
      </vt:variant>
    </vt:vector>
  </HeadingPairs>
  <TitlesOfParts>
    <vt:vector size="61" baseType="lpstr">
      <vt:lpstr>Arial</vt:lpstr>
      <vt:lpstr>Calibri</vt:lpstr>
      <vt:lpstr>Calibri Light</vt:lpstr>
      <vt:lpstr>Cambria</vt:lpstr>
      <vt:lpstr>Myriad Pro Bold SemiCond</vt:lpstr>
      <vt:lpstr>Raleway</vt:lpstr>
      <vt:lpstr>Symbol</vt:lpstr>
      <vt:lpstr>Times New Roman</vt:lpstr>
      <vt:lpstr>Wingdings</vt:lpstr>
      <vt:lpstr>Tema sustava Office</vt:lpstr>
      <vt:lpstr>Office Theme</vt:lpstr>
      <vt:lpstr>III. sjednica Partnerskog vijeća Splitsko-dalmatinske županije </vt:lpstr>
      <vt:lpstr>DNEVNI RED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STRATEŠKI PROJEKT 1.  Biokovka 5.0 – mediteranski centar izvrsnosti lječilišnog i wellness turizma</vt:lpstr>
      <vt:lpstr>STRATEŠKI PROJEKT 2.  Nacionalni centar izvrsnosti (NCI) Nova Sela </vt:lpstr>
      <vt:lpstr>Kampus NCI Nova sela </vt:lpstr>
      <vt:lpstr>Obrazovni centar</vt:lpstr>
      <vt:lpstr> STRATEŠKI PROJEKT 3.  Uspostava Regionalnog centra kompetentnosti u sektoru turizma i ugostiteljstva Splitsko-dalmatinske županije </vt:lpstr>
      <vt:lpstr>PowerPoint prezentacija</vt:lpstr>
      <vt:lpstr>PowerPoint prezentacija</vt:lpstr>
      <vt:lpstr> STRATEŠKI PROJEKT 4.  Uspostava Regionalnog centra kompetentnosti za elektrotehniku i računalstvo Splitsko-dalmatinske županije  </vt:lpstr>
      <vt:lpstr>PowerPoint prezentacija</vt:lpstr>
      <vt:lpstr>PowerPoint prezentacija</vt:lpstr>
      <vt:lpstr> STRATEŠKI PROJEKT 5.  Izgradnja Županijskog centra za gospodarenje otpadom u Kladnjicama, Lećevica </vt:lpstr>
      <vt:lpstr>Prikaz kružnog gospodarstva s pregledom nadležnosti u cjelovitom sustavu gospodarenja otpadom</vt:lpstr>
      <vt:lpstr>Simulacija prikaza obuhvata Centra za gospodarenje otpadom na lokaciji u Klanjicama</vt:lpstr>
      <vt:lpstr> STRATEŠKI PROJEKT 6.  Uspostava Nastavnog regionalnog središta za osposobljavanje operativnih snaga u sustavu vatrogastva </vt:lpstr>
      <vt:lpstr>PowerPoint prezentacija</vt:lpstr>
      <vt:lpstr>PowerPoint prezentacija</vt:lpstr>
      <vt:lpstr> STRATEŠKI PROJEKT 7.  Izgradnja reverzibilne hidroelektrane Korita (RHE Korita) </vt:lpstr>
      <vt:lpstr>PowerPoint prezentacija</vt:lpstr>
      <vt:lpstr>STRATEŠKI PROJEKT 8.  Poboljšanje vodoopskrbe otoka Brača, Hvara, Šolte i Visa</vt:lpstr>
      <vt:lpstr> STRATEŠKI PROJEKT 9.  Izgradnja sunčane elektrane Dugopolje </vt:lpstr>
      <vt:lpstr> STRATEŠKI PROJEKT 10.  Projekt povezivanja brzom prigradskom željeznicom kolodvora Split, u trajektnoj luci Split (Istočna obala), sa Zračnom lukom Split te izgradnja intermodalnog čvora novog glavnog kolodvora Split (Kopilica) </vt:lpstr>
      <vt:lpstr> STRATEŠKI PROJEKT 11.  Projekt Izgradnje spojne ceste čvor „Vučevica“ na A1 – čvor na DC8, dionica čvor Vučevica – tunel Kozjak </vt:lpstr>
      <vt:lpstr> STRATEŠKI PROJEKT 12.   Multimodalna platforma Splitske aglomeracije Solin-Stobreč-Dugi rat-Omiš </vt:lpstr>
      <vt:lpstr> STRATEŠKI PROJEKT 13.   KRILO JESENICE - Uređenje i dogradnja luke  </vt:lpstr>
      <vt:lpstr> STRATEŠKI PROJEKT 14.   Jačanje kapaciteta KBC Split kroz implementaciju projekata Centra za akutnu medicinu, Centra za specijalističko-konzilijarnu zdravstvenu zaštitu I Istraživačkog medicinskog centra Split (IMCS) </vt:lpstr>
      <vt:lpstr>PowerPoint prezentacija</vt:lpstr>
      <vt:lpstr>Odabrani pokazatelji za Prioritet 1. Konkurentno i otporno gospodarstvo  </vt:lpstr>
      <vt:lpstr>PowerPoint prezentacija</vt:lpstr>
      <vt:lpstr>Odabrani pokazatelji za Prioritet 2. Obrazovanje kao temeljni stup razvoja te usklađeno i perspektivno tržište rada</vt:lpstr>
      <vt:lpstr>PowerPoint prezentacija</vt:lpstr>
      <vt:lpstr>Odabrani pokazatelji za Prioritet 3. Zelena i resursno učinkovita županija održive infrastrukture</vt:lpstr>
      <vt:lpstr>PowerPoint prezentacija</vt:lpstr>
      <vt:lpstr>Odabrani pokazatelji za Prioritet 4. Zdrav, aktivan i kvalitetan život stanovnika Splitsko-dalmatinske županije</vt:lpstr>
      <vt:lpstr>PowerPoint prezentacija</vt:lpstr>
      <vt:lpstr>Prilog 1. Predložak .xls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Osnivačka sjednica Partnerskog vijeća Splitsko-dalmatinske županije</dc:title>
  <dc:creator>Ivan Samardžija</dc:creator>
  <cp:lastModifiedBy>Marijana Čular</cp:lastModifiedBy>
  <cp:revision>18</cp:revision>
  <cp:lastPrinted>2020-07-27T12:54:51Z</cp:lastPrinted>
  <dcterms:created xsi:type="dcterms:W3CDTF">2020-07-27T12:47:29Z</dcterms:created>
  <dcterms:modified xsi:type="dcterms:W3CDTF">2022-03-25T13:17:21Z</dcterms:modified>
</cp:coreProperties>
</file>